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8" r:id="rId3"/>
    <p:sldId id="259" r:id="rId4"/>
    <p:sldId id="260" r:id="rId5"/>
    <p:sldId id="261" r:id="rId6"/>
    <p:sldId id="268" r:id="rId7"/>
    <p:sldId id="262" r:id="rId8"/>
    <p:sldId id="267" r:id="rId9"/>
    <p:sldId id="269"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96C28-6130-4852-80A2-8E5F2DC1056C}" v="1528" dt="2023-02-10T19:04:57.8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nina WANYAMA" userId="35e03ede-39c9-4c26-9704-5f7cd42f685b" providerId="ADAL" clId="{CCE96C28-6130-4852-80A2-8E5F2DC1056C}"/>
    <pc:docChg chg="undo custSel addSld delSld modSld">
      <pc:chgData name="Penina WANYAMA" userId="35e03ede-39c9-4c26-9704-5f7cd42f685b" providerId="ADAL" clId="{CCE96C28-6130-4852-80A2-8E5F2DC1056C}" dt="2023-02-10T19:17:41.881" v="3003" actId="27636"/>
      <pc:docMkLst>
        <pc:docMk/>
      </pc:docMkLst>
      <pc:sldChg chg="addSp delSp modSp mod setBg modAnim setClrOvrMap">
        <pc:chgData name="Penina WANYAMA" userId="35e03ede-39c9-4c26-9704-5f7cd42f685b" providerId="ADAL" clId="{CCE96C28-6130-4852-80A2-8E5F2DC1056C}" dt="2023-02-10T19:03:24.332" v="2990" actId="313"/>
        <pc:sldMkLst>
          <pc:docMk/>
          <pc:sldMk cId="4130838405" sldId="256"/>
        </pc:sldMkLst>
        <pc:spChg chg="mod">
          <ac:chgData name="Penina WANYAMA" userId="35e03ede-39c9-4c26-9704-5f7cd42f685b" providerId="ADAL" clId="{CCE96C28-6130-4852-80A2-8E5F2DC1056C}" dt="2023-02-10T19:03:24.332" v="2990" actId="313"/>
          <ac:spMkLst>
            <pc:docMk/>
            <pc:sldMk cId="4130838405" sldId="256"/>
            <ac:spMk id="2" creationId="{EB171899-AFF4-790E-0F50-F2B3E1B4DE75}"/>
          </ac:spMkLst>
        </pc:spChg>
        <pc:spChg chg="mod">
          <ac:chgData name="Penina WANYAMA" userId="35e03ede-39c9-4c26-9704-5f7cd42f685b" providerId="ADAL" clId="{CCE96C28-6130-4852-80A2-8E5F2DC1056C}" dt="2023-02-10T18:51:41.802" v="2907" actId="26606"/>
          <ac:spMkLst>
            <pc:docMk/>
            <pc:sldMk cId="4130838405" sldId="256"/>
            <ac:spMk id="3" creationId="{349C4588-6E39-922E-E396-97DCCDFF3F7C}"/>
          </ac:spMkLst>
        </pc:spChg>
        <pc:spChg chg="add del">
          <ac:chgData name="Penina WANYAMA" userId="35e03ede-39c9-4c26-9704-5f7cd42f685b" providerId="ADAL" clId="{CCE96C28-6130-4852-80A2-8E5F2DC1056C}" dt="2023-02-10T17:58:04.315" v="1294" actId="26606"/>
          <ac:spMkLst>
            <pc:docMk/>
            <pc:sldMk cId="4130838405" sldId="256"/>
            <ac:spMk id="41" creationId="{A8384FB5-9ADC-4DDC-881B-597D56F5B15D}"/>
          </ac:spMkLst>
        </pc:spChg>
        <pc:spChg chg="add del">
          <ac:chgData name="Penina WANYAMA" userId="35e03ede-39c9-4c26-9704-5f7cd42f685b" providerId="ADAL" clId="{CCE96C28-6130-4852-80A2-8E5F2DC1056C}" dt="2023-02-10T17:58:04.315" v="1294" actId="26606"/>
          <ac:spMkLst>
            <pc:docMk/>
            <pc:sldMk cId="4130838405" sldId="256"/>
            <ac:spMk id="43" creationId="{BC05CA36-AD6A-4ABF-9A05-52E5A143D2BB}"/>
          </ac:spMkLst>
        </pc:spChg>
        <pc:spChg chg="add del">
          <ac:chgData name="Penina WANYAMA" userId="35e03ede-39c9-4c26-9704-5f7cd42f685b" providerId="ADAL" clId="{CCE96C28-6130-4852-80A2-8E5F2DC1056C}" dt="2023-02-10T17:58:04.315" v="1294" actId="26606"/>
          <ac:spMkLst>
            <pc:docMk/>
            <pc:sldMk cId="4130838405" sldId="256"/>
            <ac:spMk id="45" creationId="{D4331EE8-85A4-4588-8D9E-70E534D477DB}"/>
          </ac:spMkLst>
        </pc:spChg>
        <pc:spChg chg="add del">
          <ac:chgData name="Penina WANYAMA" userId="35e03ede-39c9-4c26-9704-5f7cd42f685b" providerId="ADAL" clId="{CCE96C28-6130-4852-80A2-8E5F2DC1056C}" dt="2023-02-10T17:58:04.315" v="1294" actId="26606"/>
          <ac:spMkLst>
            <pc:docMk/>
            <pc:sldMk cId="4130838405" sldId="256"/>
            <ac:spMk id="47" creationId="{49D6C862-61CC-4B46-8080-96583D653BAB}"/>
          </ac:spMkLst>
        </pc:spChg>
        <pc:spChg chg="add del">
          <ac:chgData name="Penina WANYAMA" userId="35e03ede-39c9-4c26-9704-5f7cd42f685b" providerId="ADAL" clId="{CCE96C28-6130-4852-80A2-8E5F2DC1056C}" dt="2023-02-10T17:58:04.315" v="1294" actId="26606"/>
          <ac:spMkLst>
            <pc:docMk/>
            <pc:sldMk cId="4130838405" sldId="256"/>
            <ac:spMk id="49" creationId="{E37EECFC-A684-4391-AE85-4CDAF5565F61}"/>
          </ac:spMkLst>
        </pc:spChg>
        <pc:spChg chg="add del">
          <ac:chgData name="Penina WANYAMA" userId="35e03ede-39c9-4c26-9704-5f7cd42f685b" providerId="ADAL" clId="{CCE96C28-6130-4852-80A2-8E5F2DC1056C}" dt="2023-02-10T17:58:04.293" v="1293" actId="26606"/>
          <ac:spMkLst>
            <pc:docMk/>
            <pc:sldMk cId="4130838405" sldId="256"/>
            <ac:spMk id="54" creationId="{8B615560-5B63-4881-8E04-31FCF41956CA}"/>
          </ac:spMkLst>
        </pc:spChg>
        <pc:spChg chg="add del">
          <ac:chgData name="Penina WANYAMA" userId="35e03ede-39c9-4c26-9704-5f7cd42f685b" providerId="ADAL" clId="{CCE96C28-6130-4852-80A2-8E5F2DC1056C}" dt="2023-02-10T17:58:04.293" v="1293" actId="26606"/>
          <ac:spMkLst>
            <pc:docMk/>
            <pc:sldMk cId="4130838405" sldId="256"/>
            <ac:spMk id="56" creationId="{DCD36D47-40B7-494B-B249-3CBA333DE256}"/>
          </ac:spMkLst>
        </pc:spChg>
        <pc:spChg chg="add del">
          <ac:chgData name="Penina WANYAMA" userId="35e03ede-39c9-4c26-9704-5f7cd42f685b" providerId="ADAL" clId="{CCE96C28-6130-4852-80A2-8E5F2DC1056C}" dt="2023-02-10T17:58:04.293" v="1293" actId="26606"/>
          <ac:spMkLst>
            <pc:docMk/>
            <pc:sldMk cId="4130838405" sldId="256"/>
            <ac:spMk id="58" creationId="{FBA7E51E-7B6A-4A79-8F84-47C845C7A2CC}"/>
          </ac:spMkLst>
        </pc:spChg>
        <pc:spChg chg="add del">
          <ac:chgData name="Penina WANYAMA" userId="35e03ede-39c9-4c26-9704-5f7cd42f685b" providerId="ADAL" clId="{CCE96C28-6130-4852-80A2-8E5F2DC1056C}" dt="2023-02-10T17:58:04.293" v="1293" actId="26606"/>
          <ac:spMkLst>
            <pc:docMk/>
            <pc:sldMk cId="4130838405" sldId="256"/>
            <ac:spMk id="60" creationId="{03C85561-90D2-4AFA-B2C5-F2D61D86C2BD}"/>
          </ac:spMkLst>
        </pc:spChg>
        <pc:spChg chg="add del">
          <ac:chgData name="Penina WANYAMA" userId="35e03ede-39c9-4c26-9704-5f7cd42f685b" providerId="ADAL" clId="{CCE96C28-6130-4852-80A2-8E5F2DC1056C}" dt="2023-02-10T18:50:48.782" v="2904" actId="26606"/>
          <ac:spMkLst>
            <pc:docMk/>
            <pc:sldMk cId="4130838405" sldId="256"/>
            <ac:spMk id="65" creationId="{94714483-7072-431F-9DBE-87F44E4D44BC}"/>
          </ac:spMkLst>
        </pc:spChg>
        <pc:spChg chg="add del">
          <ac:chgData name="Penina WANYAMA" userId="35e03ede-39c9-4c26-9704-5f7cd42f685b" providerId="ADAL" clId="{CCE96C28-6130-4852-80A2-8E5F2DC1056C}" dt="2023-02-10T18:50:48.782" v="2904" actId="26606"/>
          <ac:spMkLst>
            <pc:docMk/>
            <pc:sldMk cId="4130838405" sldId="256"/>
            <ac:spMk id="66" creationId="{E2683E3F-F855-4549-84F8-42064EC0F247}"/>
          </ac:spMkLst>
        </pc:spChg>
        <pc:spChg chg="add del">
          <ac:chgData name="Penina WANYAMA" userId="35e03ede-39c9-4c26-9704-5f7cd42f685b" providerId="ADAL" clId="{CCE96C28-6130-4852-80A2-8E5F2DC1056C}" dt="2023-02-10T18:50:48.782" v="2904" actId="26606"/>
          <ac:spMkLst>
            <pc:docMk/>
            <pc:sldMk cId="4130838405" sldId="256"/>
            <ac:spMk id="67" creationId="{495892E1-F4A5-4991-AC52-4F417B14A2A2}"/>
          </ac:spMkLst>
        </pc:spChg>
        <pc:spChg chg="add del">
          <ac:chgData name="Penina WANYAMA" userId="35e03ede-39c9-4c26-9704-5f7cd42f685b" providerId="ADAL" clId="{CCE96C28-6130-4852-80A2-8E5F2DC1056C}" dt="2023-02-10T18:50:48.782" v="2904" actId="26606"/>
          <ac:spMkLst>
            <pc:docMk/>
            <pc:sldMk cId="4130838405" sldId="256"/>
            <ac:spMk id="74" creationId="{832F3179-0CD5-40C8-9939-D8355006F7BA}"/>
          </ac:spMkLst>
        </pc:spChg>
        <pc:spChg chg="add del">
          <ac:chgData name="Penina WANYAMA" userId="35e03ede-39c9-4c26-9704-5f7cd42f685b" providerId="ADAL" clId="{CCE96C28-6130-4852-80A2-8E5F2DC1056C}" dt="2023-02-10T18:51:04.396" v="2905" actId="26606"/>
          <ac:spMkLst>
            <pc:docMk/>
            <pc:sldMk cId="4130838405" sldId="256"/>
            <ac:spMk id="85" creationId="{79EF0AA8-4D64-4C53-B384-57D2EF38220C}"/>
          </ac:spMkLst>
        </pc:spChg>
        <pc:spChg chg="add del">
          <ac:chgData name="Penina WANYAMA" userId="35e03ede-39c9-4c26-9704-5f7cd42f685b" providerId="ADAL" clId="{CCE96C28-6130-4852-80A2-8E5F2DC1056C}" dt="2023-02-10T18:51:41.802" v="2907" actId="26606"/>
          <ac:spMkLst>
            <pc:docMk/>
            <pc:sldMk cId="4130838405" sldId="256"/>
            <ac:spMk id="94" creationId="{8537B233-9CDD-4A90-AABB-A8963DEE4FBC}"/>
          </ac:spMkLst>
        </pc:spChg>
        <pc:grpChg chg="add del">
          <ac:chgData name="Penina WANYAMA" userId="35e03ede-39c9-4c26-9704-5f7cd42f685b" providerId="ADAL" clId="{CCE96C28-6130-4852-80A2-8E5F2DC1056C}" dt="2023-02-10T18:50:48.782" v="2904" actId="26606"/>
          <ac:grpSpMkLst>
            <pc:docMk/>
            <pc:sldMk cId="4130838405" sldId="256"/>
            <ac:grpSpMk id="68" creationId="{8FC90B1E-0223-4440-AF22-8F32F6F0C7D2}"/>
          </ac:grpSpMkLst>
        </pc:grpChg>
        <pc:grpChg chg="add del">
          <ac:chgData name="Penina WANYAMA" userId="35e03ede-39c9-4c26-9704-5f7cd42f685b" providerId="ADAL" clId="{CCE96C28-6130-4852-80A2-8E5F2DC1056C}" dt="2023-02-10T18:50:48.782" v="2904" actId="26606"/>
          <ac:grpSpMkLst>
            <pc:docMk/>
            <pc:sldMk cId="4130838405" sldId="256"/>
            <ac:grpSpMk id="73" creationId="{ACF597F8-76AA-44FA-8E6A-06223B66C0DD}"/>
          </ac:grpSpMkLst>
        </pc:grpChg>
        <pc:grpChg chg="add del">
          <ac:chgData name="Penina WANYAMA" userId="35e03ede-39c9-4c26-9704-5f7cd42f685b" providerId="ADAL" clId="{CCE96C28-6130-4852-80A2-8E5F2DC1056C}" dt="2023-02-10T18:50:48.782" v="2904" actId="26606"/>
          <ac:grpSpMkLst>
            <pc:docMk/>
            <pc:sldMk cId="4130838405" sldId="256"/>
            <ac:grpSpMk id="76" creationId="{11CE155D-684B-4F5E-B835-C52765E310E7}"/>
          </ac:grpSpMkLst>
        </pc:grpChg>
        <pc:grpChg chg="add del">
          <ac:chgData name="Penina WANYAMA" userId="35e03ede-39c9-4c26-9704-5f7cd42f685b" providerId="ADAL" clId="{CCE96C28-6130-4852-80A2-8E5F2DC1056C}" dt="2023-02-10T18:51:04.396" v="2905" actId="26606"/>
          <ac:grpSpMkLst>
            <pc:docMk/>
            <pc:sldMk cId="4130838405" sldId="256"/>
            <ac:grpSpMk id="87" creationId="{CAD19E66-9A79-42B6-9AA2-CC264BEC83C0}"/>
          </ac:grpSpMkLst>
        </pc:grpChg>
        <pc:picChg chg="add mod">
          <ac:chgData name="Penina WANYAMA" userId="35e03ede-39c9-4c26-9704-5f7cd42f685b" providerId="ADAL" clId="{CCE96C28-6130-4852-80A2-8E5F2DC1056C}" dt="2023-02-10T18:51:41.802" v="2907" actId="26606"/>
          <ac:picMkLst>
            <pc:docMk/>
            <pc:sldMk cId="4130838405" sldId="256"/>
            <ac:picMk id="5" creationId="{BB642E1F-D979-39B0-A204-D901564E25D6}"/>
          </ac:picMkLst>
        </pc:picChg>
        <pc:picChg chg="mod ord">
          <ac:chgData name="Penina WANYAMA" userId="35e03ede-39c9-4c26-9704-5f7cd42f685b" providerId="ADAL" clId="{CCE96C28-6130-4852-80A2-8E5F2DC1056C}" dt="2023-02-10T18:51:41.802" v="2907" actId="26606"/>
          <ac:picMkLst>
            <pc:docMk/>
            <pc:sldMk cId="4130838405" sldId="256"/>
            <ac:picMk id="25" creationId="{A010406A-124A-B249-E9C9-995E6B1A0D10}"/>
          </ac:picMkLst>
        </pc:picChg>
        <pc:cxnChg chg="add del">
          <ac:chgData name="Penina WANYAMA" userId="35e03ede-39c9-4c26-9704-5f7cd42f685b" providerId="ADAL" clId="{CCE96C28-6130-4852-80A2-8E5F2DC1056C}" dt="2023-02-10T18:51:41.802" v="2907" actId="26606"/>
          <ac:cxnSpMkLst>
            <pc:docMk/>
            <pc:sldMk cId="4130838405" sldId="256"/>
            <ac:cxnSpMk id="96" creationId="{040575EE-C594-4566-BC00-663004E52AB5}"/>
          </ac:cxnSpMkLst>
        </pc:cxnChg>
        <pc:cxnChg chg="add">
          <ac:chgData name="Penina WANYAMA" userId="35e03ede-39c9-4c26-9704-5f7cd42f685b" providerId="ADAL" clId="{CCE96C28-6130-4852-80A2-8E5F2DC1056C}" dt="2023-02-10T18:51:41.802" v="2907" actId="26606"/>
          <ac:cxnSpMkLst>
            <pc:docMk/>
            <pc:sldMk cId="4130838405" sldId="256"/>
            <ac:cxnSpMk id="101" creationId="{3D83F26F-C55B-4A92-9AFF-4894D14E27C5}"/>
          </ac:cxnSpMkLst>
        </pc:cxnChg>
      </pc:sldChg>
      <pc:sldChg chg="addSp delSp modSp mod setBg addAnim delAnim modAnim setClrOvrMap">
        <pc:chgData name="Penina WANYAMA" userId="35e03ede-39c9-4c26-9704-5f7cd42f685b" providerId="ADAL" clId="{CCE96C28-6130-4852-80A2-8E5F2DC1056C}" dt="2023-02-10T19:03:43.952" v="2992" actId="255"/>
        <pc:sldMkLst>
          <pc:docMk/>
          <pc:sldMk cId="1553961842" sldId="258"/>
        </pc:sldMkLst>
        <pc:spChg chg="mod">
          <ac:chgData name="Penina WANYAMA" userId="35e03ede-39c9-4c26-9704-5f7cd42f685b" providerId="ADAL" clId="{CCE96C28-6130-4852-80A2-8E5F2DC1056C}" dt="2023-02-10T18:07:55.063" v="1349" actId="26606"/>
          <ac:spMkLst>
            <pc:docMk/>
            <pc:sldMk cId="1553961842" sldId="258"/>
            <ac:spMk id="2" creationId="{EB171899-AFF4-790E-0F50-F2B3E1B4DE75}"/>
          </ac:spMkLst>
        </pc:spChg>
        <pc:spChg chg="mod">
          <ac:chgData name="Penina WANYAMA" userId="35e03ede-39c9-4c26-9704-5f7cd42f685b" providerId="ADAL" clId="{CCE96C28-6130-4852-80A2-8E5F2DC1056C}" dt="2023-02-10T19:03:43.952" v="2992" actId="255"/>
          <ac:spMkLst>
            <pc:docMk/>
            <pc:sldMk cId="1553961842" sldId="258"/>
            <ac:spMk id="3" creationId="{349C4588-6E39-922E-E396-97DCCDFF3F7C}"/>
          </ac:spMkLst>
        </pc:spChg>
        <pc:spChg chg="add del">
          <ac:chgData name="Penina WANYAMA" userId="35e03ede-39c9-4c26-9704-5f7cd42f685b" providerId="ADAL" clId="{CCE96C28-6130-4852-80A2-8E5F2DC1056C}" dt="2023-02-10T17:31:17.903" v="147" actId="26606"/>
          <ac:spMkLst>
            <pc:docMk/>
            <pc:sldMk cId="1553961842" sldId="258"/>
            <ac:spMk id="47" creationId="{3AFE8227-C443-417B-BA91-520EB1EF4559}"/>
          </ac:spMkLst>
        </pc:spChg>
        <pc:spChg chg="add del">
          <ac:chgData name="Penina WANYAMA" userId="35e03ede-39c9-4c26-9704-5f7cd42f685b" providerId="ADAL" clId="{CCE96C28-6130-4852-80A2-8E5F2DC1056C}" dt="2023-02-10T17:31:17.903" v="147" actId="26606"/>
          <ac:spMkLst>
            <pc:docMk/>
            <pc:sldMk cId="1553961842" sldId="258"/>
            <ac:spMk id="49" creationId="{907741FC-B544-4A6E-B831-6789D042333D}"/>
          </ac:spMkLst>
        </pc:spChg>
        <pc:spChg chg="add del">
          <ac:chgData name="Penina WANYAMA" userId="35e03ede-39c9-4c26-9704-5f7cd42f685b" providerId="ADAL" clId="{CCE96C28-6130-4852-80A2-8E5F2DC1056C}" dt="2023-02-10T17:31:17.903" v="147" actId="26606"/>
          <ac:spMkLst>
            <pc:docMk/>
            <pc:sldMk cId="1553961842" sldId="258"/>
            <ac:spMk id="51" creationId="{3F0BE7ED-7814-4273-B18A-F26CC0380380}"/>
          </ac:spMkLst>
        </pc:spChg>
        <pc:spChg chg="add del">
          <ac:chgData name="Penina WANYAMA" userId="35e03ede-39c9-4c26-9704-5f7cd42f685b" providerId="ADAL" clId="{CCE96C28-6130-4852-80A2-8E5F2DC1056C}" dt="2023-02-10T17:31:16.827" v="146" actId="26606"/>
          <ac:spMkLst>
            <pc:docMk/>
            <pc:sldMk cId="1553961842" sldId="258"/>
            <ac:spMk id="56" creationId="{E49CC64F-7275-4E33-961B-0C5CDC439875}"/>
          </ac:spMkLst>
        </pc:spChg>
        <pc:spChg chg="add del">
          <ac:chgData name="Penina WANYAMA" userId="35e03ede-39c9-4c26-9704-5f7cd42f685b" providerId="ADAL" clId="{CCE96C28-6130-4852-80A2-8E5F2DC1056C}" dt="2023-02-10T17:32:13.305" v="158" actId="26606"/>
          <ac:spMkLst>
            <pc:docMk/>
            <pc:sldMk cId="1553961842" sldId="258"/>
            <ac:spMk id="58" creationId="{9F6380B4-6A1C-481E-8408-B4E6C75B9B81}"/>
          </ac:spMkLst>
        </pc:spChg>
        <pc:spChg chg="add del">
          <ac:chgData name="Penina WANYAMA" userId="35e03ede-39c9-4c26-9704-5f7cd42f685b" providerId="ADAL" clId="{CCE96C28-6130-4852-80A2-8E5F2DC1056C}" dt="2023-02-10T17:32:13.305" v="158" actId="26606"/>
          <ac:spMkLst>
            <pc:docMk/>
            <pc:sldMk cId="1553961842" sldId="258"/>
            <ac:spMk id="59" creationId="{657F69E0-C4B0-4BEC-A689-4F8D877F05D4}"/>
          </ac:spMkLst>
        </pc:spChg>
        <pc:spChg chg="add del">
          <ac:chgData name="Penina WANYAMA" userId="35e03ede-39c9-4c26-9704-5f7cd42f685b" providerId="ADAL" clId="{CCE96C28-6130-4852-80A2-8E5F2DC1056C}" dt="2023-02-10T17:31:44.377" v="151" actId="26606"/>
          <ac:spMkLst>
            <pc:docMk/>
            <pc:sldMk cId="1553961842" sldId="258"/>
            <ac:spMk id="64" creationId="{5F18414D-1626-4996-AACB-23D3DE45B03B}"/>
          </ac:spMkLst>
        </pc:spChg>
        <pc:spChg chg="add del">
          <ac:chgData name="Penina WANYAMA" userId="35e03ede-39c9-4c26-9704-5f7cd42f685b" providerId="ADAL" clId="{CCE96C28-6130-4852-80A2-8E5F2DC1056C}" dt="2023-02-10T17:31:44.377" v="151" actId="26606"/>
          <ac:spMkLst>
            <pc:docMk/>
            <pc:sldMk cId="1553961842" sldId="258"/>
            <ac:spMk id="66" creationId="{D84C2E9E-0B5D-4B5F-9A1F-70EBDCE39034}"/>
          </ac:spMkLst>
        </pc:spChg>
        <pc:spChg chg="add del">
          <ac:chgData name="Penina WANYAMA" userId="35e03ede-39c9-4c26-9704-5f7cd42f685b" providerId="ADAL" clId="{CCE96C28-6130-4852-80A2-8E5F2DC1056C}" dt="2023-02-10T17:31:58.009" v="153" actId="26606"/>
          <ac:spMkLst>
            <pc:docMk/>
            <pc:sldMk cId="1553961842" sldId="258"/>
            <ac:spMk id="70" creationId="{9B7AD9F6-8CE7-4299-8FC6-328F4DCD3FF9}"/>
          </ac:spMkLst>
        </pc:spChg>
        <pc:spChg chg="add del">
          <ac:chgData name="Penina WANYAMA" userId="35e03ede-39c9-4c26-9704-5f7cd42f685b" providerId="ADAL" clId="{CCE96C28-6130-4852-80A2-8E5F2DC1056C}" dt="2023-02-10T17:31:58.009" v="153" actId="26606"/>
          <ac:spMkLst>
            <pc:docMk/>
            <pc:sldMk cId="1553961842" sldId="258"/>
            <ac:spMk id="71" creationId="{82580482-BA80-420A-8A05-C58E97F26B21}"/>
          </ac:spMkLst>
        </pc:spChg>
        <pc:spChg chg="add del">
          <ac:chgData name="Penina WANYAMA" userId="35e03ede-39c9-4c26-9704-5f7cd42f685b" providerId="ADAL" clId="{CCE96C28-6130-4852-80A2-8E5F2DC1056C}" dt="2023-02-10T17:59:17.900" v="1303" actId="26606"/>
          <ac:spMkLst>
            <pc:docMk/>
            <pc:sldMk cId="1553961842" sldId="258"/>
            <ac:spMk id="76" creationId="{E2683E3F-F855-4549-84F8-42064EC0F247}"/>
          </ac:spMkLst>
        </pc:spChg>
        <pc:spChg chg="add del">
          <ac:chgData name="Penina WANYAMA" userId="35e03ede-39c9-4c26-9704-5f7cd42f685b" providerId="ADAL" clId="{CCE96C28-6130-4852-80A2-8E5F2DC1056C}" dt="2023-02-10T17:59:17.900" v="1303" actId="26606"/>
          <ac:spMkLst>
            <pc:docMk/>
            <pc:sldMk cId="1553961842" sldId="258"/>
            <ac:spMk id="84" creationId="{832F3179-0CD5-40C8-9939-D8355006F7BA}"/>
          </ac:spMkLst>
        </pc:spChg>
        <pc:spChg chg="add del">
          <ac:chgData name="Penina WANYAMA" userId="35e03ede-39c9-4c26-9704-5f7cd42f685b" providerId="ADAL" clId="{CCE96C28-6130-4852-80A2-8E5F2DC1056C}" dt="2023-02-10T17:32:07.973" v="155" actId="26606"/>
          <ac:spMkLst>
            <pc:docMk/>
            <pc:sldMk cId="1553961842" sldId="258"/>
            <ac:spMk id="91" creationId="{DE4C27B6-DB04-4891-AF97-BA1671B17EE8}"/>
          </ac:spMkLst>
        </pc:spChg>
        <pc:spChg chg="add del">
          <ac:chgData name="Penina WANYAMA" userId="35e03ede-39c9-4c26-9704-5f7cd42f685b" providerId="ADAL" clId="{CCE96C28-6130-4852-80A2-8E5F2DC1056C}" dt="2023-02-10T17:32:07.973" v="155" actId="26606"/>
          <ac:spMkLst>
            <pc:docMk/>
            <pc:sldMk cId="1553961842" sldId="258"/>
            <ac:spMk id="92" creationId="{D9F5512A-48E1-4C07-B75E-3CCC517B6804}"/>
          </ac:spMkLst>
        </pc:spChg>
        <pc:spChg chg="add del">
          <ac:chgData name="Penina WANYAMA" userId="35e03ede-39c9-4c26-9704-5f7cd42f685b" providerId="ADAL" clId="{CCE96C28-6130-4852-80A2-8E5F2DC1056C}" dt="2023-02-10T17:32:07.973" v="155" actId="26606"/>
          <ac:spMkLst>
            <pc:docMk/>
            <pc:sldMk cId="1553961842" sldId="258"/>
            <ac:spMk id="93" creationId="{7316481C-0A49-4796-812B-0D64F063B720}"/>
          </ac:spMkLst>
        </pc:spChg>
        <pc:spChg chg="add del">
          <ac:chgData name="Penina WANYAMA" userId="35e03ede-39c9-4c26-9704-5f7cd42f685b" providerId="ADAL" clId="{CCE96C28-6130-4852-80A2-8E5F2DC1056C}" dt="2023-02-10T17:32:07.973" v="155" actId="26606"/>
          <ac:spMkLst>
            <pc:docMk/>
            <pc:sldMk cId="1553961842" sldId="258"/>
            <ac:spMk id="94" creationId="{A5271697-90F1-4A23-8EF2-0179F2EAFACB}"/>
          </ac:spMkLst>
        </pc:spChg>
        <pc:spChg chg="add del">
          <ac:chgData name="Penina WANYAMA" userId="35e03ede-39c9-4c26-9704-5f7cd42f685b" providerId="ADAL" clId="{CCE96C28-6130-4852-80A2-8E5F2DC1056C}" dt="2023-02-10T17:32:12.226" v="157" actId="26606"/>
          <ac:spMkLst>
            <pc:docMk/>
            <pc:sldMk cId="1553961842" sldId="258"/>
            <ac:spMk id="98" creationId="{9B7AD9F6-8CE7-4299-8FC6-328F4DCD3FF9}"/>
          </ac:spMkLst>
        </pc:spChg>
        <pc:spChg chg="add del">
          <ac:chgData name="Penina WANYAMA" userId="35e03ede-39c9-4c26-9704-5f7cd42f685b" providerId="ADAL" clId="{CCE96C28-6130-4852-80A2-8E5F2DC1056C}" dt="2023-02-10T17:32:12.226" v="157" actId="26606"/>
          <ac:spMkLst>
            <pc:docMk/>
            <pc:sldMk cId="1553961842" sldId="258"/>
            <ac:spMk id="99" creationId="{82580482-BA80-420A-8A05-C58E97F26B21}"/>
          </ac:spMkLst>
        </pc:spChg>
        <pc:spChg chg="add del">
          <ac:chgData name="Penina WANYAMA" userId="35e03ede-39c9-4c26-9704-5f7cd42f685b" providerId="ADAL" clId="{CCE96C28-6130-4852-80A2-8E5F2DC1056C}" dt="2023-02-10T17:59:17.900" v="1303" actId="26606"/>
          <ac:spMkLst>
            <pc:docMk/>
            <pc:sldMk cId="1553961842" sldId="258"/>
            <ac:spMk id="101" creationId="{94714483-7072-431F-9DBE-87F44E4D44BC}"/>
          </ac:spMkLst>
        </pc:spChg>
        <pc:spChg chg="add del">
          <ac:chgData name="Penina WANYAMA" userId="35e03ede-39c9-4c26-9704-5f7cd42f685b" providerId="ADAL" clId="{CCE96C28-6130-4852-80A2-8E5F2DC1056C}" dt="2023-02-10T17:59:17.900" v="1303" actId="26606"/>
          <ac:spMkLst>
            <pc:docMk/>
            <pc:sldMk cId="1553961842" sldId="258"/>
            <ac:spMk id="102" creationId="{495892E1-F4A5-4991-AC52-4F417B14A2A2}"/>
          </ac:spMkLst>
        </pc:spChg>
        <pc:spChg chg="add del">
          <ac:chgData name="Penina WANYAMA" userId="35e03ede-39c9-4c26-9704-5f7cd42f685b" providerId="ADAL" clId="{CCE96C28-6130-4852-80A2-8E5F2DC1056C}" dt="2023-02-10T17:58:53.740" v="1296" actId="26606"/>
          <ac:spMkLst>
            <pc:docMk/>
            <pc:sldMk cId="1553961842" sldId="258"/>
            <ac:spMk id="110" creationId="{8A95209C-5275-4E15-8EA7-7F42980ABF2D}"/>
          </ac:spMkLst>
        </pc:spChg>
        <pc:spChg chg="add del">
          <ac:chgData name="Penina WANYAMA" userId="35e03ede-39c9-4c26-9704-5f7cd42f685b" providerId="ADAL" clId="{CCE96C28-6130-4852-80A2-8E5F2DC1056C}" dt="2023-02-10T17:58:53.740" v="1296" actId="26606"/>
          <ac:spMkLst>
            <pc:docMk/>
            <pc:sldMk cId="1553961842" sldId="258"/>
            <ac:spMk id="112" creationId="{4F2ED431-E304-4FF0-9F4E-032783C9D612}"/>
          </ac:spMkLst>
        </pc:spChg>
        <pc:spChg chg="add del">
          <ac:chgData name="Penina WANYAMA" userId="35e03ede-39c9-4c26-9704-5f7cd42f685b" providerId="ADAL" clId="{CCE96C28-6130-4852-80A2-8E5F2DC1056C}" dt="2023-02-10T17:58:53.740" v="1296" actId="26606"/>
          <ac:spMkLst>
            <pc:docMk/>
            <pc:sldMk cId="1553961842" sldId="258"/>
            <ac:spMk id="114" creationId="{4E87FCFB-2CCE-460D-B3DD-557C8BD1B94A}"/>
          </ac:spMkLst>
        </pc:spChg>
        <pc:spChg chg="add del">
          <ac:chgData name="Penina WANYAMA" userId="35e03ede-39c9-4c26-9704-5f7cd42f685b" providerId="ADAL" clId="{CCE96C28-6130-4852-80A2-8E5F2DC1056C}" dt="2023-02-10T17:58:59.884" v="1298" actId="26606"/>
          <ac:spMkLst>
            <pc:docMk/>
            <pc:sldMk cId="1553961842" sldId="258"/>
            <ac:spMk id="116" creationId="{C1DD1A8A-57D5-4A81-AD04-532B043C5611}"/>
          </ac:spMkLst>
        </pc:spChg>
        <pc:spChg chg="add del">
          <ac:chgData name="Penina WANYAMA" userId="35e03ede-39c9-4c26-9704-5f7cd42f685b" providerId="ADAL" clId="{CCE96C28-6130-4852-80A2-8E5F2DC1056C}" dt="2023-02-10T17:58:59.884" v="1298" actId="26606"/>
          <ac:spMkLst>
            <pc:docMk/>
            <pc:sldMk cId="1553961842" sldId="258"/>
            <ac:spMk id="117" creationId="{007891EC-4501-44ED-A8C8-B11B6DB767AB}"/>
          </ac:spMkLst>
        </pc:spChg>
        <pc:spChg chg="add del">
          <ac:chgData name="Penina WANYAMA" userId="35e03ede-39c9-4c26-9704-5f7cd42f685b" providerId="ADAL" clId="{CCE96C28-6130-4852-80A2-8E5F2DC1056C}" dt="2023-02-10T17:59:02.677" v="1300" actId="26606"/>
          <ac:spMkLst>
            <pc:docMk/>
            <pc:sldMk cId="1553961842" sldId="258"/>
            <ac:spMk id="119" creationId="{5F18414D-1626-4996-AACB-23D3DE45B03B}"/>
          </ac:spMkLst>
        </pc:spChg>
        <pc:spChg chg="add del">
          <ac:chgData name="Penina WANYAMA" userId="35e03ede-39c9-4c26-9704-5f7cd42f685b" providerId="ADAL" clId="{CCE96C28-6130-4852-80A2-8E5F2DC1056C}" dt="2023-02-10T17:59:02.677" v="1300" actId="26606"/>
          <ac:spMkLst>
            <pc:docMk/>
            <pc:sldMk cId="1553961842" sldId="258"/>
            <ac:spMk id="120" creationId="{D84C2E9E-0B5D-4B5F-9A1F-70EBDCE39034}"/>
          </ac:spMkLst>
        </pc:spChg>
        <pc:spChg chg="add del">
          <ac:chgData name="Penina WANYAMA" userId="35e03ede-39c9-4c26-9704-5f7cd42f685b" providerId="ADAL" clId="{CCE96C28-6130-4852-80A2-8E5F2DC1056C}" dt="2023-02-10T17:59:16.876" v="1302" actId="26606"/>
          <ac:spMkLst>
            <pc:docMk/>
            <pc:sldMk cId="1553961842" sldId="258"/>
            <ac:spMk id="127" creationId="{89105CEF-3024-4DCC-B6B3-5AEC0A84CD55}"/>
          </ac:spMkLst>
        </pc:spChg>
        <pc:spChg chg="add del">
          <ac:chgData name="Penina WANYAMA" userId="35e03ede-39c9-4c26-9704-5f7cd42f685b" providerId="ADAL" clId="{CCE96C28-6130-4852-80A2-8E5F2DC1056C}" dt="2023-02-10T17:59:16.876" v="1302" actId="26606"/>
          <ac:spMkLst>
            <pc:docMk/>
            <pc:sldMk cId="1553961842" sldId="258"/>
            <ac:spMk id="128" creationId="{C4B4B845-CAA1-4885-99D9-10EEED9CEC55}"/>
          </ac:spMkLst>
        </pc:spChg>
        <pc:spChg chg="add del">
          <ac:chgData name="Penina WANYAMA" userId="35e03ede-39c9-4c26-9704-5f7cd42f685b" providerId="ADAL" clId="{CCE96C28-6130-4852-80A2-8E5F2DC1056C}" dt="2023-02-10T17:59:16.876" v="1302" actId="26606"/>
          <ac:spMkLst>
            <pc:docMk/>
            <pc:sldMk cId="1553961842" sldId="258"/>
            <ac:spMk id="129" creationId="{A1615BE6-BB5D-47E2-AF16-A7B7ABB75732}"/>
          </ac:spMkLst>
        </pc:spChg>
        <pc:spChg chg="add del">
          <ac:chgData name="Penina WANYAMA" userId="35e03ede-39c9-4c26-9704-5f7cd42f685b" providerId="ADAL" clId="{CCE96C28-6130-4852-80A2-8E5F2DC1056C}" dt="2023-02-10T17:59:16.876" v="1302" actId="26606"/>
          <ac:spMkLst>
            <pc:docMk/>
            <pc:sldMk cId="1553961842" sldId="258"/>
            <ac:spMk id="142" creationId="{4AF71FEF-CE35-499D-AE77-5FF4C0911BEF}"/>
          </ac:spMkLst>
        </pc:spChg>
        <pc:spChg chg="add del">
          <ac:chgData name="Penina WANYAMA" userId="35e03ede-39c9-4c26-9704-5f7cd42f685b" providerId="ADAL" clId="{CCE96C28-6130-4852-80A2-8E5F2DC1056C}" dt="2023-02-10T18:01:26.585" v="1317" actId="26606"/>
          <ac:spMkLst>
            <pc:docMk/>
            <pc:sldMk cId="1553961842" sldId="258"/>
            <ac:spMk id="152" creationId="{73BCEA90-F7D5-4EC1-9BE2-5A49A20F4B1D}"/>
          </ac:spMkLst>
        </pc:spChg>
        <pc:spChg chg="add del">
          <ac:chgData name="Penina WANYAMA" userId="35e03ede-39c9-4c26-9704-5f7cd42f685b" providerId="ADAL" clId="{CCE96C28-6130-4852-80A2-8E5F2DC1056C}" dt="2023-02-10T18:01:26.585" v="1317" actId="26606"/>
          <ac:spMkLst>
            <pc:docMk/>
            <pc:sldMk cId="1553961842" sldId="258"/>
            <ac:spMk id="153" creationId="{9848F91B-FA65-4A06-A177-8CCF7EBC8631}"/>
          </ac:spMkLst>
        </pc:spChg>
        <pc:spChg chg="add del">
          <ac:chgData name="Penina WANYAMA" userId="35e03ede-39c9-4c26-9704-5f7cd42f685b" providerId="ADAL" clId="{CCE96C28-6130-4852-80A2-8E5F2DC1056C}" dt="2023-02-10T18:01:26.585" v="1317" actId="26606"/>
          <ac:spMkLst>
            <pc:docMk/>
            <pc:sldMk cId="1553961842" sldId="258"/>
            <ac:spMk id="154" creationId="{2CF7CF5F-D747-47B3-80B1-8392750446C6}"/>
          </ac:spMkLst>
        </pc:spChg>
        <pc:spChg chg="add del">
          <ac:chgData name="Penina WANYAMA" userId="35e03ede-39c9-4c26-9704-5f7cd42f685b" providerId="ADAL" clId="{CCE96C28-6130-4852-80A2-8E5F2DC1056C}" dt="2023-02-10T18:01:26.585" v="1317" actId="26606"/>
          <ac:spMkLst>
            <pc:docMk/>
            <pc:sldMk cId="1553961842" sldId="258"/>
            <ac:spMk id="155" creationId="{820B6604-1FF9-43F5-AC47-3D41CB2F563B}"/>
          </ac:spMkLst>
        </pc:spChg>
        <pc:spChg chg="add del">
          <ac:chgData name="Penina WANYAMA" userId="35e03ede-39c9-4c26-9704-5f7cd42f685b" providerId="ADAL" clId="{CCE96C28-6130-4852-80A2-8E5F2DC1056C}" dt="2023-02-10T18:01:26.585" v="1317" actId="26606"/>
          <ac:spMkLst>
            <pc:docMk/>
            <pc:sldMk cId="1553961842" sldId="258"/>
            <ac:spMk id="156" creationId="{D98779F6-5395-4B82-BDCB-4ADF6A5BB9E5}"/>
          </ac:spMkLst>
        </pc:spChg>
        <pc:spChg chg="add del">
          <ac:chgData name="Penina WANYAMA" userId="35e03ede-39c9-4c26-9704-5f7cd42f685b" providerId="ADAL" clId="{CCE96C28-6130-4852-80A2-8E5F2DC1056C}" dt="2023-02-10T18:01:26.585" v="1317" actId="26606"/>
          <ac:spMkLst>
            <pc:docMk/>
            <pc:sldMk cId="1553961842" sldId="258"/>
            <ac:spMk id="157" creationId="{CE1108CD-786E-4304-9504-9C5AD64829D2}"/>
          </ac:spMkLst>
        </pc:spChg>
        <pc:spChg chg="add del">
          <ac:chgData name="Penina WANYAMA" userId="35e03ede-39c9-4c26-9704-5f7cd42f685b" providerId="ADAL" clId="{CCE96C28-6130-4852-80A2-8E5F2DC1056C}" dt="2023-02-10T18:01:26.585" v="1317" actId="26606"/>
          <ac:spMkLst>
            <pc:docMk/>
            <pc:sldMk cId="1553961842" sldId="258"/>
            <ac:spMk id="158" creationId="{C70191CD-D48F-4F7A-8077-0380603A29E2}"/>
          </ac:spMkLst>
        </pc:spChg>
        <pc:spChg chg="add del">
          <ac:chgData name="Penina WANYAMA" userId="35e03ede-39c9-4c26-9704-5f7cd42f685b" providerId="ADAL" clId="{CCE96C28-6130-4852-80A2-8E5F2DC1056C}" dt="2023-02-10T18:01:09.105" v="1311" actId="26606"/>
          <ac:spMkLst>
            <pc:docMk/>
            <pc:sldMk cId="1553961842" sldId="258"/>
            <ac:spMk id="163" creationId="{D928DD85-BB99-450D-A702-2683E0296282}"/>
          </ac:spMkLst>
        </pc:spChg>
        <pc:spChg chg="add del">
          <ac:chgData name="Penina WANYAMA" userId="35e03ede-39c9-4c26-9704-5f7cd42f685b" providerId="ADAL" clId="{CCE96C28-6130-4852-80A2-8E5F2DC1056C}" dt="2023-02-10T18:01:09.105" v="1311" actId="26606"/>
          <ac:spMkLst>
            <pc:docMk/>
            <pc:sldMk cId="1553961842" sldId="258"/>
            <ac:spMk id="165" creationId="{240E5BD2-4019-4012-A1AA-628900E659E9}"/>
          </ac:spMkLst>
        </pc:spChg>
        <pc:spChg chg="add del">
          <ac:chgData name="Penina WANYAMA" userId="35e03ede-39c9-4c26-9704-5f7cd42f685b" providerId="ADAL" clId="{CCE96C28-6130-4852-80A2-8E5F2DC1056C}" dt="2023-02-10T18:01:12.269" v="1313" actId="26606"/>
          <ac:spMkLst>
            <pc:docMk/>
            <pc:sldMk cId="1553961842" sldId="258"/>
            <ac:spMk id="167" creationId="{5E8D2E83-FB3A-40E7-A9E5-7AB389D612B4}"/>
          </ac:spMkLst>
        </pc:spChg>
        <pc:spChg chg="add del">
          <ac:chgData name="Penina WANYAMA" userId="35e03ede-39c9-4c26-9704-5f7cd42f685b" providerId="ADAL" clId="{CCE96C28-6130-4852-80A2-8E5F2DC1056C}" dt="2023-02-10T18:01:25.537" v="1316" actId="26606"/>
          <ac:spMkLst>
            <pc:docMk/>
            <pc:sldMk cId="1553961842" sldId="258"/>
            <ac:spMk id="169" creationId="{D928DD85-BB99-450D-A702-2683E0296282}"/>
          </ac:spMkLst>
        </pc:spChg>
        <pc:spChg chg="add del">
          <ac:chgData name="Penina WANYAMA" userId="35e03ede-39c9-4c26-9704-5f7cd42f685b" providerId="ADAL" clId="{CCE96C28-6130-4852-80A2-8E5F2DC1056C}" dt="2023-02-10T18:01:25.537" v="1316" actId="26606"/>
          <ac:spMkLst>
            <pc:docMk/>
            <pc:sldMk cId="1553961842" sldId="258"/>
            <ac:spMk id="170" creationId="{240E5BD2-4019-4012-A1AA-628900E659E9}"/>
          </ac:spMkLst>
        </pc:spChg>
        <pc:spChg chg="add del">
          <ac:chgData name="Penina WANYAMA" userId="35e03ede-39c9-4c26-9704-5f7cd42f685b" providerId="ADAL" clId="{CCE96C28-6130-4852-80A2-8E5F2DC1056C}" dt="2023-02-10T18:07:20.362" v="1344" actId="26606"/>
          <ac:spMkLst>
            <pc:docMk/>
            <pc:sldMk cId="1553961842" sldId="258"/>
            <ac:spMk id="176" creationId="{84CA08B7-4716-4E27-A721-D79C91A21507}"/>
          </ac:spMkLst>
        </pc:spChg>
        <pc:spChg chg="add del">
          <ac:chgData name="Penina WANYAMA" userId="35e03ede-39c9-4c26-9704-5f7cd42f685b" providerId="ADAL" clId="{CCE96C28-6130-4852-80A2-8E5F2DC1056C}" dt="2023-02-10T18:07:20.362" v="1344" actId="26606"/>
          <ac:spMkLst>
            <pc:docMk/>
            <pc:sldMk cId="1553961842" sldId="258"/>
            <ac:spMk id="177" creationId="{17BC89B9-A6CD-482B-9352-638D0E05ACAC}"/>
          </ac:spMkLst>
        </pc:spChg>
        <pc:spChg chg="add del">
          <ac:chgData name="Penina WANYAMA" userId="35e03ede-39c9-4c26-9704-5f7cd42f685b" providerId="ADAL" clId="{CCE96C28-6130-4852-80A2-8E5F2DC1056C}" dt="2023-02-10T18:07:20.362" v="1344" actId="26606"/>
          <ac:spMkLst>
            <pc:docMk/>
            <pc:sldMk cId="1553961842" sldId="258"/>
            <ac:spMk id="178" creationId="{94714483-7072-431F-9DBE-87F44E4D44BC}"/>
          </ac:spMkLst>
        </pc:spChg>
        <pc:spChg chg="add del">
          <ac:chgData name="Penina WANYAMA" userId="35e03ede-39c9-4c26-9704-5f7cd42f685b" providerId="ADAL" clId="{CCE96C28-6130-4852-80A2-8E5F2DC1056C}" dt="2023-02-10T18:07:20.362" v="1344" actId="26606"/>
          <ac:spMkLst>
            <pc:docMk/>
            <pc:sldMk cId="1553961842" sldId="258"/>
            <ac:spMk id="179" creationId="{E2683E3F-F855-4549-84F8-42064EC0F247}"/>
          </ac:spMkLst>
        </pc:spChg>
        <pc:spChg chg="add del">
          <ac:chgData name="Penina WANYAMA" userId="35e03ede-39c9-4c26-9704-5f7cd42f685b" providerId="ADAL" clId="{CCE96C28-6130-4852-80A2-8E5F2DC1056C}" dt="2023-02-10T18:07:20.362" v="1344" actId="26606"/>
          <ac:spMkLst>
            <pc:docMk/>
            <pc:sldMk cId="1553961842" sldId="258"/>
            <ac:spMk id="180" creationId="{495892E1-F4A5-4991-AC52-4F417B14A2A2}"/>
          </ac:spMkLst>
        </pc:spChg>
        <pc:spChg chg="add del">
          <ac:chgData name="Penina WANYAMA" userId="35e03ede-39c9-4c26-9704-5f7cd42f685b" providerId="ADAL" clId="{CCE96C28-6130-4852-80A2-8E5F2DC1056C}" dt="2023-02-10T18:07:55.063" v="1349" actId="26606"/>
          <ac:spMkLst>
            <pc:docMk/>
            <pc:sldMk cId="1553961842" sldId="258"/>
            <ac:spMk id="197" creationId="{9F701746-0657-4467-BBD3-24051A715C25}"/>
          </ac:spMkLst>
        </pc:spChg>
        <pc:spChg chg="add del">
          <ac:chgData name="Penina WANYAMA" userId="35e03ede-39c9-4c26-9704-5f7cd42f685b" providerId="ADAL" clId="{CCE96C28-6130-4852-80A2-8E5F2DC1056C}" dt="2023-02-10T18:07:55.063" v="1349" actId="26606"/>
          <ac:spMkLst>
            <pc:docMk/>
            <pc:sldMk cId="1553961842" sldId="258"/>
            <ac:spMk id="199" creationId="{117BEB00-3E3D-4F08-AF56-DB0D22FB5F64}"/>
          </ac:spMkLst>
        </pc:spChg>
        <pc:spChg chg="add del">
          <ac:chgData name="Penina WANYAMA" userId="35e03ede-39c9-4c26-9704-5f7cd42f685b" providerId="ADAL" clId="{CCE96C28-6130-4852-80A2-8E5F2DC1056C}" dt="2023-02-10T18:07:55.057" v="1348" actId="26606"/>
          <ac:spMkLst>
            <pc:docMk/>
            <pc:sldMk cId="1553961842" sldId="258"/>
            <ac:spMk id="204" creationId="{8FC9BE17-9A7B-462D-AE50-3D8777387304}"/>
          </ac:spMkLst>
        </pc:spChg>
        <pc:spChg chg="add del">
          <ac:chgData name="Penina WANYAMA" userId="35e03ede-39c9-4c26-9704-5f7cd42f685b" providerId="ADAL" clId="{CCE96C28-6130-4852-80A2-8E5F2DC1056C}" dt="2023-02-10T18:07:55.057" v="1348" actId="26606"/>
          <ac:spMkLst>
            <pc:docMk/>
            <pc:sldMk cId="1553961842" sldId="258"/>
            <ac:spMk id="206" creationId="{3EBE8569-6AEC-4B8C-8D53-2DE337CDBA65}"/>
          </ac:spMkLst>
        </pc:spChg>
        <pc:spChg chg="add del">
          <ac:chgData name="Penina WANYAMA" userId="35e03ede-39c9-4c26-9704-5f7cd42f685b" providerId="ADAL" clId="{CCE96C28-6130-4852-80A2-8E5F2DC1056C}" dt="2023-02-10T18:07:55.057" v="1348" actId="26606"/>
          <ac:spMkLst>
            <pc:docMk/>
            <pc:sldMk cId="1553961842" sldId="258"/>
            <ac:spMk id="208" creationId="{55D4142C-5077-457F-A6AD-3FECFDB39685}"/>
          </ac:spMkLst>
        </pc:spChg>
        <pc:spChg chg="add del">
          <ac:chgData name="Penina WANYAMA" userId="35e03ede-39c9-4c26-9704-5f7cd42f685b" providerId="ADAL" clId="{CCE96C28-6130-4852-80A2-8E5F2DC1056C}" dt="2023-02-10T18:07:55.057" v="1348" actId="26606"/>
          <ac:spMkLst>
            <pc:docMk/>
            <pc:sldMk cId="1553961842" sldId="258"/>
            <ac:spMk id="210" creationId="{7A5F0580-5EE9-419F-96EE-B6529EF6E7D0}"/>
          </ac:spMkLst>
        </pc:spChg>
        <pc:spChg chg="add">
          <ac:chgData name="Penina WANYAMA" userId="35e03ede-39c9-4c26-9704-5f7cd42f685b" providerId="ADAL" clId="{CCE96C28-6130-4852-80A2-8E5F2DC1056C}" dt="2023-02-10T18:07:55.063" v="1349" actId="26606"/>
          <ac:spMkLst>
            <pc:docMk/>
            <pc:sldMk cId="1553961842" sldId="258"/>
            <ac:spMk id="212" creationId="{8F23F8A3-8FD7-4779-8323-FDC26BE99889}"/>
          </ac:spMkLst>
        </pc:spChg>
        <pc:spChg chg="add">
          <ac:chgData name="Penina WANYAMA" userId="35e03ede-39c9-4c26-9704-5f7cd42f685b" providerId="ADAL" clId="{CCE96C28-6130-4852-80A2-8E5F2DC1056C}" dt="2023-02-10T18:07:55.063" v="1349" actId="26606"/>
          <ac:spMkLst>
            <pc:docMk/>
            <pc:sldMk cId="1553961842" sldId="258"/>
            <ac:spMk id="213" creationId="{F605C4CC-A25C-416F-8333-7CB7DC97D870}"/>
          </ac:spMkLst>
        </pc:spChg>
        <pc:grpChg chg="add del">
          <ac:chgData name="Penina WANYAMA" userId="35e03ede-39c9-4c26-9704-5f7cd42f685b" providerId="ADAL" clId="{CCE96C28-6130-4852-80A2-8E5F2DC1056C}" dt="2023-02-10T17:59:17.900" v="1303" actId="26606"/>
          <ac:grpSpMkLst>
            <pc:docMk/>
            <pc:sldMk cId="1553961842" sldId="258"/>
            <ac:grpSpMk id="78" creationId="{8FC90B1E-0223-4440-AF22-8F32F6F0C7D2}"/>
          </ac:grpSpMkLst>
        </pc:grpChg>
        <pc:grpChg chg="add del">
          <ac:chgData name="Penina WANYAMA" userId="35e03ede-39c9-4c26-9704-5f7cd42f685b" providerId="ADAL" clId="{CCE96C28-6130-4852-80A2-8E5F2DC1056C}" dt="2023-02-10T17:59:17.900" v="1303" actId="26606"/>
          <ac:grpSpMkLst>
            <pc:docMk/>
            <pc:sldMk cId="1553961842" sldId="258"/>
            <ac:grpSpMk id="86" creationId="{11CE155D-684B-4F5E-B835-C52765E310E7}"/>
          </ac:grpSpMkLst>
        </pc:grpChg>
        <pc:grpChg chg="add del">
          <ac:chgData name="Penina WANYAMA" userId="35e03ede-39c9-4c26-9704-5f7cd42f685b" providerId="ADAL" clId="{CCE96C28-6130-4852-80A2-8E5F2DC1056C}" dt="2023-02-10T17:32:07.973" v="155" actId="26606"/>
          <ac:grpSpMkLst>
            <pc:docMk/>
            <pc:sldMk cId="1553961842" sldId="258"/>
            <ac:grpSpMk id="95" creationId="{5E0EAE70-C355-42D1-BF00-CA8A17A742A8}"/>
          </ac:grpSpMkLst>
        </pc:grpChg>
        <pc:grpChg chg="add del">
          <ac:chgData name="Penina WANYAMA" userId="35e03ede-39c9-4c26-9704-5f7cd42f685b" providerId="ADAL" clId="{CCE96C28-6130-4852-80A2-8E5F2DC1056C}" dt="2023-02-10T17:59:17.900" v="1303" actId="26606"/>
          <ac:grpSpMkLst>
            <pc:docMk/>
            <pc:sldMk cId="1553961842" sldId="258"/>
            <ac:grpSpMk id="103" creationId="{ACF597F8-76AA-44FA-8E6A-06223B66C0DD}"/>
          </ac:grpSpMkLst>
        </pc:grpChg>
        <pc:grpChg chg="add del">
          <ac:chgData name="Penina WANYAMA" userId="35e03ede-39c9-4c26-9704-5f7cd42f685b" providerId="ADAL" clId="{CCE96C28-6130-4852-80A2-8E5F2DC1056C}" dt="2023-02-10T17:59:16.876" v="1302" actId="26606"/>
          <ac:grpSpMkLst>
            <pc:docMk/>
            <pc:sldMk cId="1553961842" sldId="258"/>
            <ac:grpSpMk id="122" creationId="{4DF96203-9911-4F97-A236-49DC3C81445D}"/>
          </ac:grpSpMkLst>
        </pc:grpChg>
        <pc:grpChg chg="add del">
          <ac:chgData name="Penina WANYAMA" userId="35e03ede-39c9-4c26-9704-5f7cd42f685b" providerId="ADAL" clId="{CCE96C28-6130-4852-80A2-8E5F2DC1056C}" dt="2023-02-10T17:59:16.876" v="1302" actId="26606"/>
          <ac:grpSpMkLst>
            <pc:docMk/>
            <pc:sldMk cId="1553961842" sldId="258"/>
            <ac:grpSpMk id="130" creationId="{F13F4936-8C6F-4CE3-A4EA-FED76F76453D}"/>
          </ac:grpSpMkLst>
        </pc:grpChg>
        <pc:grpChg chg="add del">
          <ac:chgData name="Penina WANYAMA" userId="35e03ede-39c9-4c26-9704-5f7cd42f685b" providerId="ADAL" clId="{CCE96C28-6130-4852-80A2-8E5F2DC1056C}" dt="2023-02-10T17:59:16.876" v="1302" actId="26606"/>
          <ac:grpSpMkLst>
            <pc:docMk/>
            <pc:sldMk cId="1553961842" sldId="258"/>
            <ac:grpSpMk id="135" creationId="{F5C48320-B8CB-4B2D-BE09-A7BF638E9FFA}"/>
          </ac:grpSpMkLst>
        </pc:grpChg>
        <pc:grpChg chg="add del">
          <ac:chgData name="Penina WANYAMA" userId="35e03ede-39c9-4c26-9704-5f7cd42f685b" providerId="ADAL" clId="{CCE96C28-6130-4852-80A2-8E5F2DC1056C}" dt="2023-02-10T17:59:16.876" v="1302" actId="26606"/>
          <ac:grpSpMkLst>
            <pc:docMk/>
            <pc:sldMk cId="1553961842" sldId="258"/>
            <ac:grpSpMk id="136" creationId="{8C5FED84-F820-488A-A974-94F5E9799C6B}"/>
          </ac:grpSpMkLst>
        </pc:grpChg>
        <pc:grpChg chg="add del">
          <ac:chgData name="Penina WANYAMA" userId="35e03ede-39c9-4c26-9704-5f7cd42f685b" providerId="ADAL" clId="{CCE96C28-6130-4852-80A2-8E5F2DC1056C}" dt="2023-02-10T17:59:16.876" v="1302" actId="26606"/>
          <ac:grpSpMkLst>
            <pc:docMk/>
            <pc:sldMk cId="1553961842" sldId="258"/>
            <ac:grpSpMk id="144" creationId="{F300632E-38C0-4AB6-86B8-B8E08690F559}"/>
          </ac:grpSpMkLst>
        </pc:grpChg>
        <pc:grpChg chg="add del">
          <ac:chgData name="Penina WANYAMA" userId="35e03ede-39c9-4c26-9704-5f7cd42f685b" providerId="ADAL" clId="{CCE96C28-6130-4852-80A2-8E5F2DC1056C}" dt="2023-02-10T18:07:20.362" v="1344" actId="26606"/>
          <ac:grpSpMkLst>
            <pc:docMk/>
            <pc:sldMk cId="1553961842" sldId="258"/>
            <ac:grpSpMk id="181" creationId="{8FC90B1E-0223-4440-AF22-8F32F6F0C7D2}"/>
          </ac:grpSpMkLst>
        </pc:grpChg>
        <pc:grpChg chg="add del">
          <ac:chgData name="Penina WANYAMA" userId="35e03ede-39c9-4c26-9704-5f7cd42f685b" providerId="ADAL" clId="{CCE96C28-6130-4852-80A2-8E5F2DC1056C}" dt="2023-02-10T18:07:20.362" v="1344" actId="26606"/>
          <ac:grpSpMkLst>
            <pc:docMk/>
            <pc:sldMk cId="1553961842" sldId="258"/>
            <ac:grpSpMk id="186" creationId="{34042933-0A94-4AA9-97E0-FB2288C19113}"/>
          </ac:grpSpMkLst>
        </pc:grpChg>
        <pc:grpChg chg="add del">
          <ac:chgData name="Penina WANYAMA" userId="35e03ede-39c9-4c26-9704-5f7cd42f685b" providerId="ADAL" clId="{CCE96C28-6130-4852-80A2-8E5F2DC1056C}" dt="2023-02-10T18:07:20.362" v="1344" actId="26606"/>
          <ac:grpSpMkLst>
            <pc:docMk/>
            <pc:sldMk cId="1553961842" sldId="258"/>
            <ac:grpSpMk id="187" creationId="{11CE155D-684B-4F5E-B835-C52765E310E7}"/>
          </ac:grpSpMkLst>
        </pc:grpChg>
        <pc:picChg chg="add mod ord">
          <ac:chgData name="Penina WANYAMA" userId="35e03ede-39c9-4c26-9704-5f7cd42f685b" providerId="ADAL" clId="{CCE96C28-6130-4852-80A2-8E5F2DC1056C}" dt="2023-02-10T18:07:55.063" v="1349" actId="26606"/>
          <ac:picMkLst>
            <pc:docMk/>
            <pc:sldMk cId="1553961842" sldId="258"/>
            <ac:picMk id="5" creationId="{3C211942-38CE-7A88-DC1B-CD1AD01FC890}"/>
          </ac:picMkLst>
        </pc:picChg>
        <pc:picChg chg="del">
          <ac:chgData name="Penina WANYAMA" userId="35e03ede-39c9-4c26-9704-5f7cd42f685b" providerId="ADAL" clId="{CCE96C28-6130-4852-80A2-8E5F2DC1056C}" dt="2023-02-10T17:27:22.423" v="143" actId="478"/>
          <ac:picMkLst>
            <pc:docMk/>
            <pc:sldMk cId="1553961842" sldId="258"/>
            <ac:picMk id="6" creationId="{BF6D19EC-A461-DB8D-F8D0-CCD8BDF57ED5}"/>
          </ac:picMkLst>
        </pc:picChg>
        <pc:cxnChg chg="add del">
          <ac:chgData name="Penina WANYAMA" userId="35e03ede-39c9-4c26-9704-5f7cd42f685b" providerId="ADAL" clId="{CCE96C28-6130-4852-80A2-8E5F2DC1056C}" dt="2023-02-10T17:31:44.377" v="151" actId="26606"/>
          <ac:cxnSpMkLst>
            <pc:docMk/>
            <pc:sldMk cId="1553961842" sldId="258"/>
            <ac:cxnSpMk id="68" creationId="{07A9243D-8FC3-4B36-874B-55906B03F484}"/>
          </ac:cxnSpMkLst>
        </pc:cxnChg>
        <pc:cxnChg chg="add del">
          <ac:chgData name="Penina WANYAMA" userId="35e03ede-39c9-4c26-9704-5f7cd42f685b" providerId="ADAL" clId="{CCE96C28-6130-4852-80A2-8E5F2DC1056C}" dt="2023-02-10T17:59:02.677" v="1300" actId="26606"/>
          <ac:cxnSpMkLst>
            <pc:docMk/>
            <pc:sldMk cId="1553961842" sldId="258"/>
            <ac:cxnSpMk id="121" creationId="{07A9243D-8FC3-4B36-874B-55906B03F484}"/>
          </ac:cxnSpMkLst>
        </pc:cxnChg>
      </pc:sldChg>
      <pc:sldChg chg="addSp delSp modSp mod setClrOvrMap">
        <pc:chgData name="Penina WANYAMA" userId="35e03ede-39c9-4c26-9704-5f7cd42f685b" providerId="ADAL" clId="{CCE96C28-6130-4852-80A2-8E5F2DC1056C}" dt="2023-02-10T19:03:55.894" v="2993" actId="2711"/>
        <pc:sldMkLst>
          <pc:docMk/>
          <pc:sldMk cId="3814107281" sldId="259"/>
        </pc:sldMkLst>
        <pc:spChg chg="mod">
          <ac:chgData name="Penina WANYAMA" userId="35e03ede-39c9-4c26-9704-5f7cd42f685b" providerId="ADAL" clId="{CCE96C28-6130-4852-80A2-8E5F2DC1056C}" dt="2023-02-10T18:08:19.850" v="1351" actId="20577"/>
          <ac:spMkLst>
            <pc:docMk/>
            <pc:sldMk cId="3814107281" sldId="259"/>
            <ac:spMk id="2" creationId="{EB171899-AFF4-790E-0F50-F2B3E1B4DE75}"/>
          </ac:spMkLst>
        </pc:spChg>
        <pc:spChg chg="mod">
          <ac:chgData name="Penina WANYAMA" userId="35e03ede-39c9-4c26-9704-5f7cd42f685b" providerId="ADAL" clId="{CCE96C28-6130-4852-80A2-8E5F2DC1056C}" dt="2023-02-10T19:03:55.894" v="2993" actId="2711"/>
          <ac:spMkLst>
            <pc:docMk/>
            <pc:sldMk cId="3814107281" sldId="259"/>
            <ac:spMk id="3" creationId="{349C4588-6E39-922E-E396-97DCCDFF3F7C}"/>
          </ac:spMkLst>
        </pc:spChg>
        <pc:spChg chg="del">
          <ac:chgData name="Penina WANYAMA" userId="35e03ede-39c9-4c26-9704-5f7cd42f685b" providerId="ADAL" clId="{CCE96C28-6130-4852-80A2-8E5F2DC1056C}" dt="2023-02-10T17:59:35.860" v="1304" actId="26606"/>
          <ac:spMkLst>
            <pc:docMk/>
            <pc:sldMk cId="3814107281" sldId="259"/>
            <ac:spMk id="29" creationId="{A8384FB5-9ADC-4DDC-881B-597D56F5B15D}"/>
          </ac:spMkLst>
        </pc:spChg>
        <pc:spChg chg="del">
          <ac:chgData name="Penina WANYAMA" userId="35e03ede-39c9-4c26-9704-5f7cd42f685b" providerId="ADAL" clId="{CCE96C28-6130-4852-80A2-8E5F2DC1056C}" dt="2023-02-10T17:59:35.860" v="1304" actId="26606"/>
          <ac:spMkLst>
            <pc:docMk/>
            <pc:sldMk cId="3814107281" sldId="259"/>
            <ac:spMk id="31" creationId="{BC05CA36-AD6A-4ABF-9A05-52E5A143D2BB}"/>
          </ac:spMkLst>
        </pc:spChg>
        <pc:spChg chg="del">
          <ac:chgData name="Penina WANYAMA" userId="35e03ede-39c9-4c26-9704-5f7cd42f685b" providerId="ADAL" clId="{CCE96C28-6130-4852-80A2-8E5F2DC1056C}" dt="2023-02-10T17:59:35.860" v="1304" actId="26606"/>
          <ac:spMkLst>
            <pc:docMk/>
            <pc:sldMk cId="3814107281" sldId="259"/>
            <ac:spMk id="33" creationId="{D4331EE8-85A4-4588-8D9E-70E534D477DB}"/>
          </ac:spMkLst>
        </pc:spChg>
        <pc:spChg chg="del">
          <ac:chgData name="Penina WANYAMA" userId="35e03ede-39c9-4c26-9704-5f7cd42f685b" providerId="ADAL" clId="{CCE96C28-6130-4852-80A2-8E5F2DC1056C}" dt="2023-02-10T17:59:35.860" v="1304" actId="26606"/>
          <ac:spMkLst>
            <pc:docMk/>
            <pc:sldMk cId="3814107281" sldId="259"/>
            <ac:spMk id="35" creationId="{49D6C862-61CC-4B46-8080-96583D653BAB}"/>
          </ac:spMkLst>
        </pc:spChg>
        <pc:spChg chg="del">
          <ac:chgData name="Penina WANYAMA" userId="35e03ede-39c9-4c26-9704-5f7cd42f685b" providerId="ADAL" clId="{CCE96C28-6130-4852-80A2-8E5F2DC1056C}" dt="2023-02-10T17:59:35.860" v="1304" actId="26606"/>
          <ac:spMkLst>
            <pc:docMk/>
            <pc:sldMk cId="3814107281" sldId="259"/>
            <ac:spMk id="37" creationId="{E37EECFC-A684-4391-AE85-4CDAF5565F61}"/>
          </ac:spMkLst>
        </pc:spChg>
        <pc:spChg chg="add del">
          <ac:chgData name="Penina WANYAMA" userId="35e03ede-39c9-4c26-9704-5f7cd42f685b" providerId="ADAL" clId="{CCE96C28-6130-4852-80A2-8E5F2DC1056C}" dt="2023-02-10T18:00:35.162" v="1306" actId="26606"/>
          <ac:spMkLst>
            <pc:docMk/>
            <pc:sldMk cId="3814107281" sldId="259"/>
            <ac:spMk id="42" creationId="{94714483-7072-431F-9DBE-87F44E4D44BC}"/>
          </ac:spMkLst>
        </pc:spChg>
        <pc:spChg chg="add del">
          <ac:chgData name="Penina WANYAMA" userId="35e03ede-39c9-4c26-9704-5f7cd42f685b" providerId="ADAL" clId="{CCE96C28-6130-4852-80A2-8E5F2DC1056C}" dt="2023-02-10T18:00:35.162" v="1306" actId="26606"/>
          <ac:spMkLst>
            <pc:docMk/>
            <pc:sldMk cId="3814107281" sldId="259"/>
            <ac:spMk id="44" creationId="{495892E1-F4A5-4991-AC52-4F417B14A2A2}"/>
          </ac:spMkLst>
        </pc:spChg>
        <pc:spChg chg="add del">
          <ac:chgData name="Penina WANYAMA" userId="35e03ede-39c9-4c26-9704-5f7cd42f685b" providerId="ADAL" clId="{CCE96C28-6130-4852-80A2-8E5F2DC1056C}" dt="2023-02-10T18:00:35.162" v="1306" actId="26606"/>
          <ac:spMkLst>
            <pc:docMk/>
            <pc:sldMk cId="3814107281" sldId="259"/>
            <ac:spMk id="54" creationId="{E2683E3F-F855-4549-84F8-42064EC0F247}"/>
          </ac:spMkLst>
        </pc:spChg>
        <pc:spChg chg="add del">
          <ac:chgData name="Penina WANYAMA" userId="35e03ede-39c9-4c26-9704-5f7cd42f685b" providerId="ADAL" clId="{CCE96C28-6130-4852-80A2-8E5F2DC1056C}" dt="2023-02-10T18:00:35.162" v="1306" actId="26606"/>
          <ac:spMkLst>
            <pc:docMk/>
            <pc:sldMk cId="3814107281" sldId="259"/>
            <ac:spMk id="62" creationId="{832F3179-0CD5-40C8-9939-D8355006F7BA}"/>
          </ac:spMkLst>
        </pc:spChg>
        <pc:spChg chg="add del">
          <ac:chgData name="Penina WANYAMA" userId="35e03ede-39c9-4c26-9704-5f7cd42f685b" providerId="ADAL" clId="{CCE96C28-6130-4852-80A2-8E5F2DC1056C}" dt="2023-02-10T18:00:52.266" v="1308" actId="26606"/>
          <ac:spMkLst>
            <pc:docMk/>
            <pc:sldMk cId="3814107281" sldId="259"/>
            <ac:spMk id="73" creationId="{8F23F8A3-8FD7-4779-8323-FDC26BE99889}"/>
          </ac:spMkLst>
        </pc:spChg>
        <pc:spChg chg="add del">
          <ac:chgData name="Penina WANYAMA" userId="35e03ede-39c9-4c26-9704-5f7cd42f685b" providerId="ADAL" clId="{CCE96C28-6130-4852-80A2-8E5F2DC1056C}" dt="2023-02-10T18:00:52.266" v="1308" actId="26606"/>
          <ac:spMkLst>
            <pc:docMk/>
            <pc:sldMk cId="3814107281" sldId="259"/>
            <ac:spMk id="75" creationId="{F605C4CC-A25C-416F-8333-7CB7DC97D870}"/>
          </ac:spMkLst>
        </pc:spChg>
        <pc:spChg chg="add">
          <ac:chgData name="Penina WANYAMA" userId="35e03ede-39c9-4c26-9704-5f7cd42f685b" providerId="ADAL" clId="{CCE96C28-6130-4852-80A2-8E5F2DC1056C}" dt="2023-02-10T18:00:52.266" v="1308" actId="26606"/>
          <ac:spMkLst>
            <pc:docMk/>
            <pc:sldMk cId="3814107281" sldId="259"/>
            <ac:spMk id="80" creationId="{8F23F8A3-8FD7-4779-8323-FDC26BE99889}"/>
          </ac:spMkLst>
        </pc:spChg>
        <pc:spChg chg="add">
          <ac:chgData name="Penina WANYAMA" userId="35e03ede-39c9-4c26-9704-5f7cd42f685b" providerId="ADAL" clId="{CCE96C28-6130-4852-80A2-8E5F2DC1056C}" dt="2023-02-10T18:00:52.266" v="1308" actId="26606"/>
          <ac:spMkLst>
            <pc:docMk/>
            <pc:sldMk cId="3814107281" sldId="259"/>
            <ac:spMk id="82" creationId="{F605C4CC-A25C-416F-8333-7CB7DC97D870}"/>
          </ac:spMkLst>
        </pc:spChg>
        <pc:grpChg chg="add del">
          <ac:chgData name="Penina WANYAMA" userId="35e03ede-39c9-4c26-9704-5f7cd42f685b" providerId="ADAL" clId="{CCE96C28-6130-4852-80A2-8E5F2DC1056C}" dt="2023-02-10T18:00:35.162" v="1306" actId="26606"/>
          <ac:grpSpMkLst>
            <pc:docMk/>
            <pc:sldMk cId="3814107281" sldId="259"/>
            <ac:grpSpMk id="46" creationId="{ACF597F8-76AA-44FA-8E6A-06223B66C0DD}"/>
          </ac:grpSpMkLst>
        </pc:grpChg>
        <pc:grpChg chg="add del">
          <ac:chgData name="Penina WANYAMA" userId="35e03ede-39c9-4c26-9704-5f7cd42f685b" providerId="ADAL" clId="{CCE96C28-6130-4852-80A2-8E5F2DC1056C}" dt="2023-02-10T18:00:35.162" v="1306" actId="26606"/>
          <ac:grpSpMkLst>
            <pc:docMk/>
            <pc:sldMk cId="3814107281" sldId="259"/>
            <ac:grpSpMk id="56" creationId="{8FC90B1E-0223-4440-AF22-8F32F6F0C7D2}"/>
          </ac:grpSpMkLst>
        </pc:grpChg>
        <pc:grpChg chg="add del">
          <ac:chgData name="Penina WANYAMA" userId="35e03ede-39c9-4c26-9704-5f7cd42f685b" providerId="ADAL" clId="{CCE96C28-6130-4852-80A2-8E5F2DC1056C}" dt="2023-02-10T18:00:35.162" v="1306" actId="26606"/>
          <ac:grpSpMkLst>
            <pc:docMk/>
            <pc:sldMk cId="3814107281" sldId="259"/>
            <ac:grpSpMk id="64" creationId="{11CE155D-684B-4F5E-B835-C52765E310E7}"/>
          </ac:grpSpMkLst>
        </pc:grpChg>
        <pc:picChg chg="add mod ord">
          <ac:chgData name="Penina WANYAMA" userId="35e03ede-39c9-4c26-9704-5f7cd42f685b" providerId="ADAL" clId="{CCE96C28-6130-4852-80A2-8E5F2DC1056C}" dt="2023-02-10T18:00:52.266" v="1308" actId="26606"/>
          <ac:picMkLst>
            <pc:docMk/>
            <pc:sldMk cId="3814107281" sldId="259"/>
            <ac:picMk id="5" creationId="{6371B897-5BB6-3F50-E2AC-D38DCA5A50E7}"/>
          </ac:picMkLst>
        </pc:picChg>
        <pc:picChg chg="del mod ord">
          <ac:chgData name="Penina WANYAMA" userId="35e03ede-39c9-4c26-9704-5f7cd42f685b" providerId="ADAL" clId="{CCE96C28-6130-4852-80A2-8E5F2DC1056C}" dt="2023-02-10T18:00:48.975" v="1307" actId="478"/>
          <ac:picMkLst>
            <pc:docMk/>
            <pc:sldMk cId="3814107281" sldId="259"/>
            <ac:picMk id="6" creationId="{125E2300-623F-70C9-457B-B52F0DA905CB}"/>
          </ac:picMkLst>
        </pc:picChg>
      </pc:sldChg>
      <pc:sldChg chg="addSp delSp modSp mod setBg modAnim setClrOvrMap">
        <pc:chgData name="Penina WANYAMA" userId="35e03ede-39c9-4c26-9704-5f7cd42f685b" providerId="ADAL" clId="{CCE96C28-6130-4852-80A2-8E5F2DC1056C}" dt="2023-02-10T19:04:57.967" v="2996" actId="27636"/>
        <pc:sldMkLst>
          <pc:docMk/>
          <pc:sldMk cId="2325886832" sldId="260"/>
        </pc:sldMkLst>
        <pc:spChg chg="mod">
          <ac:chgData name="Penina WANYAMA" userId="35e03ede-39c9-4c26-9704-5f7cd42f685b" providerId="ADAL" clId="{CCE96C28-6130-4852-80A2-8E5F2DC1056C}" dt="2023-02-10T19:04:44.448" v="2994" actId="255"/>
          <ac:spMkLst>
            <pc:docMk/>
            <pc:sldMk cId="2325886832" sldId="260"/>
            <ac:spMk id="2" creationId="{EB171899-AFF4-790E-0F50-F2B3E1B4DE75}"/>
          </ac:spMkLst>
        </pc:spChg>
        <pc:spChg chg="mod ord">
          <ac:chgData name="Penina WANYAMA" userId="35e03ede-39c9-4c26-9704-5f7cd42f685b" providerId="ADAL" clId="{CCE96C28-6130-4852-80A2-8E5F2DC1056C}" dt="2023-02-10T19:04:57.967" v="2996" actId="27636"/>
          <ac:spMkLst>
            <pc:docMk/>
            <pc:sldMk cId="2325886832" sldId="260"/>
            <ac:spMk id="3" creationId="{349C4588-6E39-922E-E396-97DCCDFF3F7C}"/>
          </ac:spMkLst>
        </pc:spChg>
        <pc:spChg chg="del">
          <ac:chgData name="Penina WANYAMA" userId="35e03ede-39c9-4c26-9704-5f7cd42f685b" providerId="ADAL" clId="{CCE96C28-6130-4852-80A2-8E5F2DC1056C}" dt="2023-02-10T18:02:03.962" v="1319" actId="26606"/>
          <ac:spMkLst>
            <pc:docMk/>
            <pc:sldMk cId="2325886832" sldId="260"/>
            <ac:spMk id="40" creationId="{A8384FB5-9ADC-4DDC-881B-597D56F5B15D}"/>
          </ac:spMkLst>
        </pc:spChg>
        <pc:spChg chg="del">
          <ac:chgData name="Penina WANYAMA" userId="35e03ede-39c9-4c26-9704-5f7cd42f685b" providerId="ADAL" clId="{CCE96C28-6130-4852-80A2-8E5F2DC1056C}" dt="2023-02-10T18:02:03.962" v="1319" actId="26606"/>
          <ac:spMkLst>
            <pc:docMk/>
            <pc:sldMk cId="2325886832" sldId="260"/>
            <ac:spMk id="42" creationId="{BC05CA36-AD6A-4ABF-9A05-52E5A143D2BB}"/>
          </ac:spMkLst>
        </pc:spChg>
        <pc:spChg chg="del">
          <ac:chgData name="Penina WANYAMA" userId="35e03ede-39c9-4c26-9704-5f7cd42f685b" providerId="ADAL" clId="{CCE96C28-6130-4852-80A2-8E5F2DC1056C}" dt="2023-02-10T18:02:03.962" v="1319" actId="26606"/>
          <ac:spMkLst>
            <pc:docMk/>
            <pc:sldMk cId="2325886832" sldId="260"/>
            <ac:spMk id="44" creationId="{D4331EE8-85A4-4588-8D9E-70E534D477DB}"/>
          </ac:spMkLst>
        </pc:spChg>
        <pc:spChg chg="del">
          <ac:chgData name="Penina WANYAMA" userId="35e03ede-39c9-4c26-9704-5f7cd42f685b" providerId="ADAL" clId="{CCE96C28-6130-4852-80A2-8E5F2DC1056C}" dt="2023-02-10T18:02:03.962" v="1319" actId="26606"/>
          <ac:spMkLst>
            <pc:docMk/>
            <pc:sldMk cId="2325886832" sldId="260"/>
            <ac:spMk id="46" creationId="{49D6C862-61CC-4B46-8080-96583D653BAB}"/>
          </ac:spMkLst>
        </pc:spChg>
        <pc:spChg chg="del">
          <ac:chgData name="Penina WANYAMA" userId="35e03ede-39c9-4c26-9704-5f7cd42f685b" providerId="ADAL" clId="{CCE96C28-6130-4852-80A2-8E5F2DC1056C}" dt="2023-02-10T18:02:03.962" v="1319" actId="26606"/>
          <ac:spMkLst>
            <pc:docMk/>
            <pc:sldMk cId="2325886832" sldId="260"/>
            <ac:spMk id="48" creationId="{E37EECFC-A684-4391-AE85-4CDAF5565F61}"/>
          </ac:spMkLst>
        </pc:spChg>
        <pc:spChg chg="add del">
          <ac:chgData name="Penina WANYAMA" userId="35e03ede-39c9-4c26-9704-5f7cd42f685b" providerId="ADAL" clId="{CCE96C28-6130-4852-80A2-8E5F2DC1056C}" dt="2023-02-10T18:10:07.265" v="1356" actId="26606"/>
          <ac:spMkLst>
            <pc:docMk/>
            <pc:sldMk cId="2325886832" sldId="260"/>
            <ac:spMk id="53" creationId="{EA67B5B4-3A24-436E-B663-1B2EBFF8A0CD}"/>
          </ac:spMkLst>
        </pc:spChg>
        <pc:spChg chg="add del">
          <ac:chgData name="Penina WANYAMA" userId="35e03ede-39c9-4c26-9704-5f7cd42f685b" providerId="ADAL" clId="{CCE96C28-6130-4852-80A2-8E5F2DC1056C}" dt="2023-02-10T18:10:07.265" v="1356" actId="26606"/>
          <ac:spMkLst>
            <pc:docMk/>
            <pc:sldMk cId="2325886832" sldId="260"/>
            <ac:spMk id="55" creationId="{987FDF89-C993-41F4-A1B8-DBAFF16008A9}"/>
          </ac:spMkLst>
        </pc:spChg>
        <pc:spChg chg="add del">
          <ac:chgData name="Penina WANYAMA" userId="35e03ede-39c9-4c26-9704-5f7cd42f685b" providerId="ADAL" clId="{CCE96C28-6130-4852-80A2-8E5F2DC1056C}" dt="2023-02-10T18:10:07.265" v="1356" actId="26606"/>
          <ac:spMkLst>
            <pc:docMk/>
            <pc:sldMk cId="2325886832" sldId="260"/>
            <ac:spMk id="57" creationId="{D1D7179B-FF7C-482F-B3D9-2BE9ED1139F9}"/>
          </ac:spMkLst>
        </pc:spChg>
        <pc:spChg chg="add del">
          <ac:chgData name="Penina WANYAMA" userId="35e03ede-39c9-4c26-9704-5f7cd42f685b" providerId="ADAL" clId="{CCE96C28-6130-4852-80A2-8E5F2DC1056C}" dt="2023-02-10T18:54:24.514" v="2914" actId="26606"/>
          <ac:spMkLst>
            <pc:docMk/>
            <pc:sldMk cId="2325886832" sldId="260"/>
            <ac:spMk id="62" creationId="{AD72D4D1-076F-49D3-9889-EFC4F6D7CA66}"/>
          </ac:spMkLst>
        </pc:spChg>
        <pc:spChg chg="add del">
          <ac:chgData name="Penina WANYAMA" userId="35e03ede-39c9-4c26-9704-5f7cd42f685b" providerId="ADAL" clId="{CCE96C28-6130-4852-80A2-8E5F2DC1056C}" dt="2023-02-10T18:55:17.622" v="2919" actId="26606"/>
          <ac:spMkLst>
            <pc:docMk/>
            <pc:sldMk cId="2325886832" sldId="260"/>
            <ac:spMk id="69" creationId="{8537B233-9CDD-4A90-AABB-A8963DEE4FBC}"/>
          </ac:spMkLst>
        </pc:spChg>
        <pc:spChg chg="add del">
          <ac:chgData name="Penina WANYAMA" userId="35e03ede-39c9-4c26-9704-5f7cd42f685b" providerId="ADAL" clId="{CCE96C28-6130-4852-80A2-8E5F2DC1056C}" dt="2023-02-10T18:55:17.615" v="2918" actId="26606"/>
          <ac:spMkLst>
            <pc:docMk/>
            <pc:sldMk cId="2325886832" sldId="260"/>
            <ac:spMk id="76" creationId="{D462EE7E-14DF-497D-AE08-F6623DB88E99}"/>
          </ac:spMkLst>
        </pc:spChg>
        <pc:spChg chg="add del">
          <ac:chgData name="Penina WANYAMA" userId="35e03ede-39c9-4c26-9704-5f7cd42f685b" providerId="ADAL" clId="{CCE96C28-6130-4852-80A2-8E5F2DC1056C}" dt="2023-02-10T18:55:17.615" v="2918" actId="26606"/>
          <ac:spMkLst>
            <pc:docMk/>
            <pc:sldMk cId="2325886832" sldId="260"/>
            <ac:spMk id="78" creationId="{2B7373E6-4724-4F6F-B078-E82B0AE895C8}"/>
          </ac:spMkLst>
        </pc:spChg>
        <pc:spChg chg="add">
          <ac:chgData name="Penina WANYAMA" userId="35e03ede-39c9-4c26-9704-5f7cd42f685b" providerId="ADAL" clId="{CCE96C28-6130-4852-80A2-8E5F2DC1056C}" dt="2023-02-10T18:55:17.622" v="2919" actId="26606"/>
          <ac:spMkLst>
            <pc:docMk/>
            <pc:sldMk cId="2325886832" sldId="260"/>
            <ac:spMk id="80" creationId="{8537B233-9CDD-4A90-AABB-A8963DEE4FBC}"/>
          </ac:spMkLst>
        </pc:spChg>
        <pc:picChg chg="add mod">
          <ac:chgData name="Penina WANYAMA" userId="35e03ede-39c9-4c26-9704-5f7cd42f685b" providerId="ADAL" clId="{CCE96C28-6130-4852-80A2-8E5F2DC1056C}" dt="2023-02-10T18:55:17.622" v="2919" actId="26606"/>
          <ac:picMkLst>
            <pc:docMk/>
            <pc:sldMk cId="2325886832" sldId="260"/>
            <ac:picMk id="5" creationId="{392E4829-CAC6-D8FE-5FBF-FEF391BCB44B}"/>
          </ac:picMkLst>
        </pc:picChg>
        <pc:picChg chg="del">
          <ac:chgData name="Penina WANYAMA" userId="35e03ede-39c9-4c26-9704-5f7cd42f685b" providerId="ADAL" clId="{CCE96C28-6130-4852-80A2-8E5F2DC1056C}" dt="2023-02-10T18:01:41.925" v="1318" actId="478"/>
          <ac:picMkLst>
            <pc:docMk/>
            <pc:sldMk cId="2325886832" sldId="260"/>
            <ac:picMk id="6" creationId="{A02AE845-D44A-FF5A-B9A8-8FF126BED0AB}"/>
          </ac:picMkLst>
        </pc:picChg>
        <pc:cxnChg chg="add del">
          <ac:chgData name="Penina WANYAMA" userId="35e03ede-39c9-4c26-9704-5f7cd42f685b" providerId="ADAL" clId="{CCE96C28-6130-4852-80A2-8E5F2DC1056C}" dt="2023-02-10T18:54:24.514" v="2914" actId="26606"/>
          <ac:cxnSpMkLst>
            <pc:docMk/>
            <pc:sldMk cId="2325886832" sldId="260"/>
            <ac:cxnSpMk id="64" creationId="{2D72A2C9-F3CA-4216-8BAD-FA4C970C3C4E}"/>
          </ac:cxnSpMkLst>
        </pc:cxnChg>
        <pc:cxnChg chg="add del">
          <ac:chgData name="Penina WANYAMA" userId="35e03ede-39c9-4c26-9704-5f7cd42f685b" providerId="ADAL" clId="{CCE96C28-6130-4852-80A2-8E5F2DC1056C}" dt="2023-02-10T18:55:17.622" v="2919" actId="26606"/>
          <ac:cxnSpMkLst>
            <pc:docMk/>
            <pc:sldMk cId="2325886832" sldId="260"/>
            <ac:cxnSpMk id="71" creationId="{040575EE-C594-4566-BC00-663004E52AB5}"/>
          </ac:cxnSpMkLst>
        </pc:cxnChg>
        <pc:cxnChg chg="add">
          <ac:chgData name="Penina WANYAMA" userId="35e03ede-39c9-4c26-9704-5f7cd42f685b" providerId="ADAL" clId="{CCE96C28-6130-4852-80A2-8E5F2DC1056C}" dt="2023-02-10T18:55:17.622" v="2919" actId="26606"/>
          <ac:cxnSpMkLst>
            <pc:docMk/>
            <pc:sldMk cId="2325886832" sldId="260"/>
            <ac:cxnSpMk id="81" creationId="{040575EE-C594-4566-BC00-663004E52AB5}"/>
          </ac:cxnSpMkLst>
        </pc:cxnChg>
      </pc:sldChg>
      <pc:sldChg chg="addSp delSp modSp mod setBg setClrOvrMap">
        <pc:chgData name="Penina WANYAMA" userId="35e03ede-39c9-4c26-9704-5f7cd42f685b" providerId="ADAL" clId="{CCE96C28-6130-4852-80A2-8E5F2DC1056C}" dt="2023-02-10T18:55:47.894" v="2922" actId="26606"/>
        <pc:sldMkLst>
          <pc:docMk/>
          <pc:sldMk cId="3861768019" sldId="261"/>
        </pc:sldMkLst>
        <pc:spChg chg="mod">
          <ac:chgData name="Penina WANYAMA" userId="35e03ede-39c9-4c26-9704-5f7cd42f685b" providerId="ADAL" clId="{CCE96C28-6130-4852-80A2-8E5F2DC1056C}" dt="2023-02-10T18:55:47.894" v="2922" actId="26606"/>
          <ac:spMkLst>
            <pc:docMk/>
            <pc:sldMk cId="3861768019" sldId="261"/>
            <ac:spMk id="2" creationId="{EB171899-AFF4-790E-0F50-F2B3E1B4DE75}"/>
          </ac:spMkLst>
        </pc:spChg>
        <pc:spChg chg="mod ord">
          <ac:chgData name="Penina WANYAMA" userId="35e03ede-39c9-4c26-9704-5f7cd42f685b" providerId="ADAL" clId="{CCE96C28-6130-4852-80A2-8E5F2DC1056C}" dt="2023-02-10T18:55:47.894" v="2922" actId="26606"/>
          <ac:spMkLst>
            <pc:docMk/>
            <pc:sldMk cId="3861768019" sldId="261"/>
            <ac:spMk id="3" creationId="{349C4588-6E39-922E-E396-97DCCDFF3F7C}"/>
          </ac:spMkLst>
        </pc:spChg>
        <pc:spChg chg="del">
          <ac:chgData name="Penina WANYAMA" userId="35e03ede-39c9-4c26-9704-5f7cd42f685b" providerId="ADAL" clId="{CCE96C28-6130-4852-80A2-8E5F2DC1056C}" dt="2023-02-10T18:02:53.716" v="1321" actId="26606"/>
          <ac:spMkLst>
            <pc:docMk/>
            <pc:sldMk cId="3861768019" sldId="261"/>
            <ac:spMk id="125" creationId="{A8384FB5-9ADC-4DDC-881B-597D56F5B15D}"/>
          </ac:spMkLst>
        </pc:spChg>
        <pc:spChg chg="del">
          <ac:chgData name="Penina WANYAMA" userId="35e03ede-39c9-4c26-9704-5f7cd42f685b" providerId="ADAL" clId="{CCE96C28-6130-4852-80A2-8E5F2DC1056C}" dt="2023-02-10T18:02:53.716" v="1321" actId="26606"/>
          <ac:spMkLst>
            <pc:docMk/>
            <pc:sldMk cId="3861768019" sldId="261"/>
            <ac:spMk id="127" creationId="{BC05CA36-AD6A-4ABF-9A05-52E5A143D2BB}"/>
          </ac:spMkLst>
        </pc:spChg>
        <pc:spChg chg="del">
          <ac:chgData name="Penina WANYAMA" userId="35e03ede-39c9-4c26-9704-5f7cd42f685b" providerId="ADAL" clId="{CCE96C28-6130-4852-80A2-8E5F2DC1056C}" dt="2023-02-10T18:02:53.716" v="1321" actId="26606"/>
          <ac:spMkLst>
            <pc:docMk/>
            <pc:sldMk cId="3861768019" sldId="261"/>
            <ac:spMk id="129" creationId="{D4331EE8-85A4-4588-8D9E-70E534D477DB}"/>
          </ac:spMkLst>
        </pc:spChg>
        <pc:spChg chg="del">
          <ac:chgData name="Penina WANYAMA" userId="35e03ede-39c9-4c26-9704-5f7cd42f685b" providerId="ADAL" clId="{CCE96C28-6130-4852-80A2-8E5F2DC1056C}" dt="2023-02-10T18:02:53.716" v="1321" actId="26606"/>
          <ac:spMkLst>
            <pc:docMk/>
            <pc:sldMk cId="3861768019" sldId="261"/>
            <ac:spMk id="131" creationId="{49D6C862-61CC-4B46-8080-96583D653BAB}"/>
          </ac:spMkLst>
        </pc:spChg>
        <pc:spChg chg="del">
          <ac:chgData name="Penina WANYAMA" userId="35e03ede-39c9-4c26-9704-5f7cd42f685b" providerId="ADAL" clId="{CCE96C28-6130-4852-80A2-8E5F2DC1056C}" dt="2023-02-10T18:02:53.716" v="1321" actId="26606"/>
          <ac:spMkLst>
            <pc:docMk/>
            <pc:sldMk cId="3861768019" sldId="261"/>
            <ac:spMk id="133" creationId="{E37EECFC-A684-4391-AE85-4CDAF5565F61}"/>
          </ac:spMkLst>
        </pc:spChg>
        <pc:spChg chg="add del">
          <ac:chgData name="Penina WANYAMA" userId="35e03ede-39c9-4c26-9704-5f7cd42f685b" providerId="ADAL" clId="{CCE96C28-6130-4852-80A2-8E5F2DC1056C}" dt="2023-02-10T18:03:57.459" v="1331" actId="26606"/>
          <ac:spMkLst>
            <pc:docMk/>
            <pc:sldMk cId="3861768019" sldId="261"/>
            <ac:spMk id="138" creationId="{EA67B5B4-3A24-436E-B663-1B2EBFF8A0CD}"/>
          </ac:spMkLst>
        </pc:spChg>
        <pc:spChg chg="add del">
          <ac:chgData name="Penina WANYAMA" userId="35e03ede-39c9-4c26-9704-5f7cd42f685b" providerId="ADAL" clId="{CCE96C28-6130-4852-80A2-8E5F2DC1056C}" dt="2023-02-10T18:03:57.459" v="1331" actId="26606"/>
          <ac:spMkLst>
            <pc:docMk/>
            <pc:sldMk cId="3861768019" sldId="261"/>
            <ac:spMk id="140" creationId="{987FDF89-C993-41F4-A1B8-DBAFF16008A9}"/>
          </ac:spMkLst>
        </pc:spChg>
        <pc:spChg chg="add del">
          <ac:chgData name="Penina WANYAMA" userId="35e03ede-39c9-4c26-9704-5f7cd42f685b" providerId="ADAL" clId="{CCE96C28-6130-4852-80A2-8E5F2DC1056C}" dt="2023-02-10T18:03:57.459" v="1331" actId="26606"/>
          <ac:spMkLst>
            <pc:docMk/>
            <pc:sldMk cId="3861768019" sldId="261"/>
            <ac:spMk id="142" creationId="{D1D7179B-FF7C-482F-B3D9-2BE9ED1139F9}"/>
          </ac:spMkLst>
        </pc:spChg>
        <pc:spChg chg="add del">
          <ac:chgData name="Penina WANYAMA" userId="35e03ede-39c9-4c26-9704-5f7cd42f685b" providerId="ADAL" clId="{CCE96C28-6130-4852-80A2-8E5F2DC1056C}" dt="2023-02-10T18:03:44.095" v="1326" actId="26606"/>
          <ac:spMkLst>
            <pc:docMk/>
            <pc:sldMk cId="3861768019" sldId="261"/>
            <ac:spMk id="147" creationId="{A8384FB5-9ADC-4DDC-881B-597D56F5B15D}"/>
          </ac:spMkLst>
        </pc:spChg>
        <pc:spChg chg="add del">
          <ac:chgData name="Penina WANYAMA" userId="35e03ede-39c9-4c26-9704-5f7cd42f685b" providerId="ADAL" clId="{CCE96C28-6130-4852-80A2-8E5F2DC1056C}" dt="2023-02-10T18:03:44.095" v="1326" actId="26606"/>
          <ac:spMkLst>
            <pc:docMk/>
            <pc:sldMk cId="3861768019" sldId="261"/>
            <ac:spMk id="149" creationId="{1199E1B1-A8C0-4FE8-A5A8-1CB41D69F857}"/>
          </ac:spMkLst>
        </pc:spChg>
        <pc:spChg chg="add del">
          <ac:chgData name="Penina WANYAMA" userId="35e03ede-39c9-4c26-9704-5f7cd42f685b" providerId="ADAL" clId="{CCE96C28-6130-4852-80A2-8E5F2DC1056C}" dt="2023-02-10T18:03:44.095" v="1326" actId="26606"/>
          <ac:spMkLst>
            <pc:docMk/>
            <pc:sldMk cId="3861768019" sldId="261"/>
            <ac:spMk id="151" creationId="{84A8DE83-DE75-4B41-9DB4-A7EC0B0DEC0B}"/>
          </ac:spMkLst>
        </pc:spChg>
        <pc:spChg chg="add del">
          <ac:chgData name="Penina WANYAMA" userId="35e03ede-39c9-4c26-9704-5f7cd42f685b" providerId="ADAL" clId="{CCE96C28-6130-4852-80A2-8E5F2DC1056C}" dt="2023-02-10T18:03:44.095" v="1326" actId="26606"/>
          <ac:spMkLst>
            <pc:docMk/>
            <pc:sldMk cId="3861768019" sldId="261"/>
            <ac:spMk id="153" creationId="{A7009A0A-BEF5-4EAC-AF15-E4F9F002E239}"/>
          </ac:spMkLst>
        </pc:spChg>
        <pc:spChg chg="add del">
          <ac:chgData name="Penina WANYAMA" userId="35e03ede-39c9-4c26-9704-5f7cd42f685b" providerId="ADAL" clId="{CCE96C28-6130-4852-80A2-8E5F2DC1056C}" dt="2023-02-10T18:03:50.614" v="1328" actId="26606"/>
          <ac:spMkLst>
            <pc:docMk/>
            <pc:sldMk cId="3861768019" sldId="261"/>
            <ac:spMk id="155" creationId="{0DE6A193-4755-479A-BC6F-A7EBCA73BE1A}"/>
          </ac:spMkLst>
        </pc:spChg>
        <pc:spChg chg="add del">
          <ac:chgData name="Penina WANYAMA" userId="35e03ede-39c9-4c26-9704-5f7cd42f685b" providerId="ADAL" clId="{CCE96C28-6130-4852-80A2-8E5F2DC1056C}" dt="2023-02-10T18:03:50.614" v="1328" actId="26606"/>
          <ac:spMkLst>
            <pc:docMk/>
            <pc:sldMk cId="3861768019" sldId="261"/>
            <ac:spMk id="156" creationId="{5A55B759-31A7-423C-9BC2-A8BC09FE98B9}"/>
          </ac:spMkLst>
        </pc:spChg>
        <pc:spChg chg="add del">
          <ac:chgData name="Penina WANYAMA" userId="35e03ede-39c9-4c26-9704-5f7cd42f685b" providerId="ADAL" clId="{CCE96C28-6130-4852-80A2-8E5F2DC1056C}" dt="2023-02-10T18:03:50.614" v="1328" actId="26606"/>
          <ac:spMkLst>
            <pc:docMk/>
            <pc:sldMk cId="3861768019" sldId="261"/>
            <ac:spMk id="157" creationId="{F78796AF-79A0-47AC-BEFD-BFFC00F968C4}"/>
          </ac:spMkLst>
        </pc:spChg>
        <pc:spChg chg="add del">
          <ac:chgData name="Penina WANYAMA" userId="35e03ede-39c9-4c26-9704-5f7cd42f685b" providerId="ADAL" clId="{CCE96C28-6130-4852-80A2-8E5F2DC1056C}" dt="2023-02-10T18:03:57.450" v="1330" actId="26606"/>
          <ac:spMkLst>
            <pc:docMk/>
            <pc:sldMk cId="3861768019" sldId="261"/>
            <ac:spMk id="159" creationId="{A8384FB5-9ADC-4DDC-881B-597D56F5B15D}"/>
          </ac:spMkLst>
        </pc:spChg>
        <pc:spChg chg="add del">
          <ac:chgData name="Penina WANYAMA" userId="35e03ede-39c9-4c26-9704-5f7cd42f685b" providerId="ADAL" clId="{CCE96C28-6130-4852-80A2-8E5F2DC1056C}" dt="2023-02-10T18:03:57.450" v="1330" actId="26606"/>
          <ac:spMkLst>
            <pc:docMk/>
            <pc:sldMk cId="3861768019" sldId="261"/>
            <ac:spMk id="160" creationId="{1199E1B1-A8C0-4FE8-A5A8-1CB41D69F857}"/>
          </ac:spMkLst>
        </pc:spChg>
        <pc:spChg chg="add del">
          <ac:chgData name="Penina WANYAMA" userId="35e03ede-39c9-4c26-9704-5f7cd42f685b" providerId="ADAL" clId="{CCE96C28-6130-4852-80A2-8E5F2DC1056C}" dt="2023-02-10T18:03:57.450" v="1330" actId="26606"/>
          <ac:spMkLst>
            <pc:docMk/>
            <pc:sldMk cId="3861768019" sldId="261"/>
            <ac:spMk id="161" creationId="{84A8DE83-DE75-4B41-9DB4-A7EC0B0DEC0B}"/>
          </ac:spMkLst>
        </pc:spChg>
        <pc:spChg chg="add del">
          <ac:chgData name="Penina WANYAMA" userId="35e03ede-39c9-4c26-9704-5f7cd42f685b" providerId="ADAL" clId="{CCE96C28-6130-4852-80A2-8E5F2DC1056C}" dt="2023-02-10T18:03:57.450" v="1330" actId="26606"/>
          <ac:spMkLst>
            <pc:docMk/>
            <pc:sldMk cId="3861768019" sldId="261"/>
            <ac:spMk id="162" creationId="{A7009A0A-BEF5-4EAC-AF15-E4F9F002E239}"/>
          </ac:spMkLst>
        </pc:spChg>
        <pc:spChg chg="add del">
          <ac:chgData name="Penina WANYAMA" userId="35e03ede-39c9-4c26-9704-5f7cd42f685b" providerId="ADAL" clId="{CCE96C28-6130-4852-80A2-8E5F2DC1056C}" dt="2023-02-10T18:04:28.392" v="1334" actId="26606"/>
          <ac:spMkLst>
            <pc:docMk/>
            <pc:sldMk cId="3861768019" sldId="261"/>
            <ac:spMk id="164" creationId="{605494DE-B078-4D87-BB01-C84320618DAD}"/>
          </ac:spMkLst>
        </pc:spChg>
        <pc:spChg chg="add del">
          <ac:chgData name="Penina WANYAMA" userId="35e03ede-39c9-4c26-9704-5f7cd42f685b" providerId="ADAL" clId="{CCE96C28-6130-4852-80A2-8E5F2DC1056C}" dt="2023-02-10T18:04:28.392" v="1334" actId="26606"/>
          <ac:spMkLst>
            <pc:docMk/>
            <pc:sldMk cId="3861768019" sldId="261"/>
            <ac:spMk id="165" creationId="{9A0576B0-CD8C-4661-95C8-A9F2CE7CDDB0}"/>
          </ac:spMkLst>
        </pc:spChg>
        <pc:spChg chg="add del">
          <ac:chgData name="Penina WANYAMA" userId="35e03ede-39c9-4c26-9704-5f7cd42f685b" providerId="ADAL" clId="{CCE96C28-6130-4852-80A2-8E5F2DC1056C}" dt="2023-02-10T18:04:28.392" v="1334" actId="26606"/>
          <ac:spMkLst>
            <pc:docMk/>
            <pc:sldMk cId="3861768019" sldId="261"/>
            <ac:spMk id="166" creationId="{3FF60E2B-3919-423C-B1FF-56CDE6681165}"/>
          </ac:spMkLst>
        </pc:spChg>
        <pc:spChg chg="add del">
          <ac:chgData name="Penina WANYAMA" userId="35e03ede-39c9-4c26-9704-5f7cd42f685b" providerId="ADAL" clId="{CCE96C28-6130-4852-80A2-8E5F2DC1056C}" dt="2023-02-10T18:05:32.296" v="1340" actId="26606"/>
          <ac:spMkLst>
            <pc:docMk/>
            <pc:sldMk cId="3861768019" sldId="261"/>
            <ac:spMk id="171" creationId="{BCED4D40-4B67-4331-AC48-79B82B4A47D8}"/>
          </ac:spMkLst>
        </pc:spChg>
        <pc:spChg chg="add del">
          <ac:chgData name="Penina WANYAMA" userId="35e03ede-39c9-4c26-9704-5f7cd42f685b" providerId="ADAL" clId="{CCE96C28-6130-4852-80A2-8E5F2DC1056C}" dt="2023-02-10T18:05:32.296" v="1340" actId="26606"/>
          <ac:spMkLst>
            <pc:docMk/>
            <pc:sldMk cId="3861768019" sldId="261"/>
            <ac:spMk id="173" creationId="{670CEDEF-4F34-412E-84EE-329C1E936AF5}"/>
          </ac:spMkLst>
        </pc:spChg>
        <pc:spChg chg="add del">
          <ac:chgData name="Penina WANYAMA" userId="35e03ede-39c9-4c26-9704-5f7cd42f685b" providerId="ADAL" clId="{CCE96C28-6130-4852-80A2-8E5F2DC1056C}" dt="2023-02-10T18:05:24.522" v="1337" actId="26606"/>
          <ac:spMkLst>
            <pc:docMk/>
            <pc:sldMk cId="3861768019" sldId="261"/>
            <ac:spMk id="178" creationId="{93245F62-CCC4-49E4-B95B-EA6C1E790510}"/>
          </ac:spMkLst>
        </pc:spChg>
        <pc:spChg chg="add del">
          <ac:chgData name="Penina WANYAMA" userId="35e03ede-39c9-4c26-9704-5f7cd42f685b" providerId="ADAL" clId="{CCE96C28-6130-4852-80A2-8E5F2DC1056C}" dt="2023-02-10T18:05:24.522" v="1337" actId="26606"/>
          <ac:spMkLst>
            <pc:docMk/>
            <pc:sldMk cId="3861768019" sldId="261"/>
            <ac:spMk id="180" creationId="{E6C0DD6B-6AA3-448F-9B99-8386295BC1B4}"/>
          </ac:spMkLst>
        </pc:spChg>
        <pc:spChg chg="add del">
          <ac:chgData name="Penina WANYAMA" userId="35e03ede-39c9-4c26-9704-5f7cd42f685b" providerId="ADAL" clId="{CCE96C28-6130-4852-80A2-8E5F2DC1056C}" dt="2023-02-10T18:05:32.291" v="1339" actId="26606"/>
          <ac:spMkLst>
            <pc:docMk/>
            <pc:sldMk cId="3861768019" sldId="261"/>
            <ac:spMk id="185" creationId="{7F57BEA8-497D-4AA8-8A18-BDCD696B25FE}"/>
          </ac:spMkLst>
        </pc:spChg>
        <pc:spChg chg="add del">
          <ac:chgData name="Penina WANYAMA" userId="35e03ede-39c9-4c26-9704-5f7cd42f685b" providerId="ADAL" clId="{CCE96C28-6130-4852-80A2-8E5F2DC1056C}" dt="2023-02-10T18:06:05.210" v="1343" actId="26606"/>
          <ac:spMkLst>
            <pc:docMk/>
            <pc:sldMk cId="3861768019" sldId="261"/>
            <ac:spMk id="187" creationId="{BCED4D40-4B67-4331-AC48-79B82B4A47D8}"/>
          </ac:spMkLst>
        </pc:spChg>
        <pc:spChg chg="add del">
          <ac:chgData name="Penina WANYAMA" userId="35e03ede-39c9-4c26-9704-5f7cd42f685b" providerId="ADAL" clId="{CCE96C28-6130-4852-80A2-8E5F2DC1056C}" dt="2023-02-10T18:06:05.210" v="1343" actId="26606"/>
          <ac:spMkLst>
            <pc:docMk/>
            <pc:sldMk cId="3861768019" sldId="261"/>
            <ac:spMk id="188" creationId="{670CEDEF-4F34-412E-84EE-329C1E936AF5}"/>
          </ac:spMkLst>
        </pc:spChg>
        <pc:spChg chg="add del">
          <ac:chgData name="Penina WANYAMA" userId="35e03ede-39c9-4c26-9704-5f7cd42f685b" providerId="ADAL" clId="{CCE96C28-6130-4852-80A2-8E5F2DC1056C}" dt="2023-02-10T18:08:45.543" v="1352" actId="26606"/>
          <ac:spMkLst>
            <pc:docMk/>
            <pc:sldMk cId="3861768019" sldId="261"/>
            <ac:spMk id="193" creationId="{92468898-5A6E-4D55-85EC-308E785EE06C}"/>
          </ac:spMkLst>
        </pc:spChg>
        <pc:spChg chg="add del">
          <ac:chgData name="Penina WANYAMA" userId="35e03ede-39c9-4c26-9704-5f7cd42f685b" providerId="ADAL" clId="{CCE96C28-6130-4852-80A2-8E5F2DC1056C}" dt="2023-02-10T18:08:45.543" v="1352" actId="26606"/>
          <ac:spMkLst>
            <pc:docMk/>
            <pc:sldMk cId="3861768019" sldId="261"/>
            <ac:spMk id="195" creationId="{3E23A947-2D45-4208-AE2B-64948C87A3EB}"/>
          </ac:spMkLst>
        </pc:spChg>
        <pc:spChg chg="add del">
          <ac:chgData name="Penina WANYAMA" userId="35e03ede-39c9-4c26-9704-5f7cd42f685b" providerId="ADAL" clId="{CCE96C28-6130-4852-80A2-8E5F2DC1056C}" dt="2023-02-10T18:08:45.543" v="1352" actId="26606"/>
          <ac:spMkLst>
            <pc:docMk/>
            <pc:sldMk cId="3861768019" sldId="261"/>
            <ac:spMk id="197" creationId="{E5BBB0F9-6A59-4D02-A9C7-A2D6516684CE}"/>
          </ac:spMkLst>
        </pc:spChg>
        <pc:spChg chg="add del">
          <ac:chgData name="Penina WANYAMA" userId="35e03ede-39c9-4c26-9704-5f7cd42f685b" providerId="ADAL" clId="{CCE96C28-6130-4852-80A2-8E5F2DC1056C}" dt="2023-02-10T18:15:02.057" v="1395" actId="26606"/>
          <ac:spMkLst>
            <pc:docMk/>
            <pc:sldMk cId="3861768019" sldId="261"/>
            <ac:spMk id="202" creationId="{4FE70E86-779D-4922-A020-0B3E5C05AA42}"/>
          </ac:spMkLst>
        </pc:spChg>
        <pc:spChg chg="add del">
          <ac:chgData name="Penina WANYAMA" userId="35e03ede-39c9-4c26-9704-5f7cd42f685b" providerId="ADAL" clId="{CCE96C28-6130-4852-80A2-8E5F2DC1056C}" dt="2023-02-10T18:15:02.049" v="1394" actId="26606"/>
          <ac:spMkLst>
            <pc:docMk/>
            <pc:sldMk cId="3861768019" sldId="261"/>
            <ac:spMk id="211" creationId="{129579E8-8FA2-4D2F-A8F9-7EF7C959431C}"/>
          </ac:spMkLst>
        </pc:spChg>
        <pc:spChg chg="add del">
          <ac:chgData name="Penina WANYAMA" userId="35e03ede-39c9-4c26-9704-5f7cd42f685b" providerId="ADAL" clId="{CCE96C28-6130-4852-80A2-8E5F2DC1056C}" dt="2023-02-10T18:23:40.176" v="2044" actId="26606"/>
          <ac:spMkLst>
            <pc:docMk/>
            <pc:sldMk cId="3861768019" sldId="261"/>
            <ac:spMk id="215" creationId="{2B6432E5-D2D8-4E50-8FBE-7126A3F9CA55}"/>
          </ac:spMkLst>
        </pc:spChg>
        <pc:spChg chg="add del">
          <ac:chgData name="Penina WANYAMA" userId="35e03ede-39c9-4c26-9704-5f7cd42f685b" providerId="ADAL" clId="{CCE96C28-6130-4852-80A2-8E5F2DC1056C}" dt="2023-02-10T18:23:40.176" v="2044" actId="26606"/>
          <ac:spMkLst>
            <pc:docMk/>
            <pc:sldMk cId="3861768019" sldId="261"/>
            <ac:spMk id="217" creationId="{FBE42956-7714-4B88-B946-1AAD087DDCDE}"/>
          </ac:spMkLst>
        </pc:spChg>
        <pc:spChg chg="add del">
          <ac:chgData name="Penina WANYAMA" userId="35e03ede-39c9-4c26-9704-5f7cd42f685b" providerId="ADAL" clId="{CCE96C28-6130-4852-80A2-8E5F2DC1056C}" dt="2023-02-10T18:23:40.176" v="2044" actId="26606"/>
          <ac:spMkLst>
            <pc:docMk/>
            <pc:sldMk cId="3861768019" sldId="261"/>
            <ac:spMk id="218" creationId="{5102A839-7455-460E-9186-3C46533A3C7D}"/>
          </ac:spMkLst>
        </pc:spChg>
        <pc:spChg chg="add del">
          <ac:chgData name="Penina WANYAMA" userId="35e03ede-39c9-4c26-9704-5f7cd42f685b" providerId="ADAL" clId="{CCE96C28-6130-4852-80A2-8E5F2DC1056C}" dt="2023-02-10T18:55:47.894" v="2922" actId="26606"/>
          <ac:spMkLst>
            <pc:docMk/>
            <pc:sldMk cId="3861768019" sldId="261"/>
            <ac:spMk id="223" creationId="{FBE42956-7714-4B88-B946-1AAD087DDCDE}"/>
          </ac:spMkLst>
        </pc:spChg>
        <pc:spChg chg="add del">
          <ac:chgData name="Penina WANYAMA" userId="35e03ede-39c9-4c26-9704-5f7cd42f685b" providerId="ADAL" clId="{CCE96C28-6130-4852-80A2-8E5F2DC1056C}" dt="2023-02-10T18:55:47.894" v="2922" actId="26606"/>
          <ac:spMkLst>
            <pc:docMk/>
            <pc:sldMk cId="3861768019" sldId="261"/>
            <ac:spMk id="225" creationId="{5102A839-7455-460E-9186-3C46533A3C7D}"/>
          </ac:spMkLst>
        </pc:spChg>
        <pc:spChg chg="add del">
          <ac:chgData name="Penina WANYAMA" userId="35e03ede-39c9-4c26-9704-5f7cd42f685b" providerId="ADAL" clId="{CCE96C28-6130-4852-80A2-8E5F2DC1056C}" dt="2023-02-10T18:55:47.894" v="2922" actId="26606"/>
          <ac:spMkLst>
            <pc:docMk/>
            <pc:sldMk cId="3861768019" sldId="261"/>
            <ac:spMk id="227" creationId="{2B6432E5-D2D8-4E50-8FBE-7126A3F9CA55}"/>
          </ac:spMkLst>
        </pc:spChg>
        <pc:spChg chg="add del">
          <ac:chgData name="Penina WANYAMA" userId="35e03ede-39c9-4c26-9704-5f7cd42f685b" providerId="ADAL" clId="{CCE96C28-6130-4852-80A2-8E5F2DC1056C}" dt="2023-02-10T18:55:47.887" v="2921" actId="26606"/>
          <ac:spMkLst>
            <pc:docMk/>
            <pc:sldMk cId="3861768019" sldId="261"/>
            <ac:spMk id="232" creationId="{8537B233-9CDD-4A90-AABB-A8963DEE4FBC}"/>
          </ac:spMkLst>
        </pc:spChg>
        <pc:spChg chg="add">
          <ac:chgData name="Penina WANYAMA" userId="35e03ede-39c9-4c26-9704-5f7cd42f685b" providerId="ADAL" clId="{CCE96C28-6130-4852-80A2-8E5F2DC1056C}" dt="2023-02-10T18:55:47.894" v="2922" actId="26606"/>
          <ac:spMkLst>
            <pc:docMk/>
            <pc:sldMk cId="3861768019" sldId="261"/>
            <ac:spMk id="236" creationId="{8537B233-9CDD-4A90-AABB-A8963DEE4FBC}"/>
          </ac:spMkLst>
        </pc:spChg>
        <pc:grpChg chg="add del">
          <ac:chgData name="Penina WANYAMA" userId="35e03ede-39c9-4c26-9704-5f7cd42f685b" providerId="ADAL" clId="{CCE96C28-6130-4852-80A2-8E5F2DC1056C}" dt="2023-02-10T18:15:02.057" v="1395" actId="26606"/>
          <ac:grpSpMkLst>
            <pc:docMk/>
            <pc:sldMk cId="3861768019" sldId="261"/>
            <ac:grpSpMk id="204" creationId="{81F55513-2668-477C-9962-1B9F5E31F120}"/>
          </ac:grpSpMkLst>
        </pc:grpChg>
        <pc:grpChg chg="add del">
          <ac:chgData name="Penina WANYAMA" userId="35e03ede-39c9-4c26-9704-5f7cd42f685b" providerId="ADAL" clId="{CCE96C28-6130-4852-80A2-8E5F2DC1056C}" dt="2023-02-10T18:15:02.049" v="1394" actId="26606"/>
          <ac:grpSpMkLst>
            <pc:docMk/>
            <pc:sldMk cId="3861768019" sldId="261"/>
            <ac:grpSpMk id="213" creationId="{3FEB7750-5E3F-43E4-B0BB-6614A165F8F7}"/>
          </ac:grpSpMkLst>
        </pc:grpChg>
        <pc:picChg chg="add del mod ord">
          <ac:chgData name="Penina WANYAMA" userId="35e03ede-39c9-4c26-9704-5f7cd42f685b" providerId="ADAL" clId="{CCE96C28-6130-4852-80A2-8E5F2DC1056C}" dt="2023-02-10T18:13:16.921" v="1389" actId="478"/>
          <ac:picMkLst>
            <pc:docMk/>
            <pc:sldMk cId="3861768019" sldId="261"/>
            <ac:picMk id="5" creationId="{7BD7189F-C804-8321-489E-8206F49279A0}"/>
          </ac:picMkLst>
        </pc:picChg>
        <pc:picChg chg="del">
          <ac:chgData name="Penina WANYAMA" userId="35e03ede-39c9-4c26-9704-5f7cd42f685b" providerId="ADAL" clId="{CCE96C28-6130-4852-80A2-8E5F2DC1056C}" dt="2023-02-10T18:02:48.261" v="1320" actId="478"/>
          <ac:picMkLst>
            <pc:docMk/>
            <pc:sldMk cId="3861768019" sldId="261"/>
            <ac:picMk id="6" creationId="{2D0AE023-2A88-42DE-D8D8-F5CB64A777CA}"/>
          </ac:picMkLst>
        </pc:picChg>
        <pc:picChg chg="add del mod">
          <ac:chgData name="Penina WANYAMA" userId="35e03ede-39c9-4c26-9704-5f7cd42f685b" providerId="ADAL" clId="{CCE96C28-6130-4852-80A2-8E5F2DC1056C}" dt="2023-02-10T18:21:05.412" v="1789" actId="21"/>
          <ac:picMkLst>
            <pc:docMk/>
            <pc:sldMk cId="3861768019" sldId="261"/>
            <ac:picMk id="8" creationId="{B17C49B5-69AF-59F7-BEAB-8CED11E0336B}"/>
          </ac:picMkLst>
        </pc:picChg>
        <pc:picChg chg="add mod">
          <ac:chgData name="Penina WANYAMA" userId="35e03ede-39c9-4c26-9704-5f7cd42f685b" providerId="ADAL" clId="{CCE96C28-6130-4852-80A2-8E5F2DC1056C}" dt="2023-02-10T18:55:47.894" v="2922" actId="26606"/>
          <ac:picMkLst>
            <pc:docMk/>
            <pc:sldMk cId="3861768019" sldId="261"/>
            <ac:picMk id="10" creationId="{CEEBAC8E-A335-72A9-352A-59E9B7A9B8F0}"/>
          </ac:picMkLst>
        </pc:picChg>
        <pc:cxnChg chg="add del">
          <ac:chgData name="Penina WANYAMA" userId="35e03ede-39c9-4c26-9704-5f7cd42f685b" providerId="ADAL" clId="{CCE96C28-6130-4852-80A2-8E5F2DC1056C}" dt="2023-02-10T18:05:32.291" v="1339" actId="26606"/>
          <ac:cxnSpMkLst>
            <pc:docMk/>
            <pc:sldMk cId="3861768019" sldId="261"/>
            <ac:cxnSpMk id="182" creationId="{A82415D3-DDE5-4D63-8CB3-23A5EC581B27}"/>
          </ac:cxnSpMkLst>
        </pc:cxnChg>
        <pc:cxnChg chg="add del">
          <ac:chgData name="Penina WANYAMA" userId="35e03ede-39c9-4c26-9704-5f7cd42f685b" providerId="ADAL" clId="{CCE96C28-6130-4852-80A2-8E5F2DC1056C}" dt="2023-02-10T18:05:32.291" v="1339" actId="26606"/>
          <ac:cxnSpMkLst>
            <pc:docMk/>
            <pc:sldMk cId="3861768019" sldId="261"/>
            <ac:cxnSpMk id="183" creationId="{D2E961F1-4A28-4A5F-BBD4-6E400E5E6C75}"/>
          </ac:cxnSpMkLst>
        </pc:cxnChg>
        <pc:cxnChg chg="add del">
          <ac:chgData name="Penina WANYAMA" userId="35e03ede-39c9-4c26-9704-5f7cd42f685b" providerId="ADAL" clId="{CCE96C28-6130-4852-80A2-8E5F2DC1056C}" dt="2023-02-10T18:05:32.291" v="1339" actId="26606"/>
          <ac:cxnSpMkLst>
            <pc:docMk/>
            <pc:sldMk cId="3861768019" sldId="261"/>
            <ac:cxnSpMk id="184" creationId="{AD7193FB-6AE6-4B3B-8F89-56B55DD63B4D}"/>
          </ac:cxnSpMkLst>
        </pc:cxnChg>
        <pc:cxnChg chg="add del">
          <ac:chgData name="Penina WANYAMA" userId="35e03ede-39c9-4c26-9704-5f7cd42f685b" providerId="ADAL" clId="{CCE96C28-6130-4852-80A2-8E5F2DC1056C}" dt="2023-02-10T18:55:47.887" v="2921" actId="26606"/>
          <ac:cxnSpMkLst>
            <pc:docMk/>
            <pc:sldMk cId="3861768019" sldId="261"/>
            <ac:cxnSpMk id="234" creationId="{040575EE-C594-4566-BC00-663004E52AB5}"/>
          </ac:cxnSpMkLst>
        </pc:cxnChg>
        <pc:cxnChg chg="add">
          <ac:chgData name="Penina WANYAMA" userId="35e03ede-39c9-4c26-9704-5f7cd42f685b" providerId="ADAL" clId="{CCE96C28-6130-4852-80A2-8E5F2DC1056C}" dt="2023-02-10T18:55:47.894" v="2922" actId="26606"/>
          <ac:cxnSpMkLst>
            <pc:docMk/>
            <pc:sldMk cId="3861768019" sldId="261"/>
            <ac:cxnSpMk id="237" creationId="{9392F240-FCCC-4D1B-89FD-0485B2F8F41B}"/>
          </ac:cxnSpMkLst>
        </pc:cxnChg>
      </pc:sldChg>
      <pc:sldChg chg="addSp delSp modSp mod setBg setClrOvrMap">
        <pc:chgData name="Penina WANYAMA" userId="35e03ede-39c9-4c26-9704-5f7cd42f685b" providerId="ADAL" clId="{CCE96C28-6130-4852-80A2-8E5F2DC1056C}" dt="2023-02-10T19:17:41.881" v="3003" actId="27636"/>
        <pc:sldMkLst>
          <pc:docMk/>
          <pc:sldMk cId="2257201679" sldId="262"/>
        </pc:sldMkLst>
        <pc:spChg chg="mod">
          <ac:chgData name="Penina WANYAMA" userId="35e03ede-39c9-4c26-9704-5f7cd42f685b" providerId="ADAL" clId="{CCE96C28-6130-4852-80A2-8E5F2DC1056C}" dt="2023-02-10T19:00:48.579" v="2975" actId="26606"/>
          <ac:spMkLst>
            <pc:docMk/>
            <pc:sldMk cId="2257201679" sldId="262"/>
            <ac:spMk id="2" creationId="{EB171899-AFF4-790E-0F50-F2B3E1B4DE75}"/>
          </ac:spMkLst>
        </pc:spChg>
        <pc:spChg chg="mod">
          <ac:chgData name="Penina WANYAMA" userId="35e03ede-39c9-4c26-9704-5f7cd42f685b" providerId="ADAL" clId="{CCE96C28-6130-4852-80A2-8E5F2DC1056C}" dt="2023-02-10T19:17:41.881" v="3003" actId="27636"/>
          <ac:spMkLst>
            <pc:docMk/>
            <pc:sldMk cId="2257201679" sldId="262"/>
            <ac:spMk id="3" creationId="{349C4588-6E39-922E-E396-97DCCDFF3F7C}"/>
          </ac:spMkLst>
        </pc:spChg>
        <pc:spChg chg="del">
          <ac:chgData name="Penina WANYAMA" userId="35e03ede-39c9-4c26-9704-5f7cd42f685b" providerId="ADAL" clId="{CCE96C28-6130-4852-80A2-8E5F2DC1056C}" dt="2023-02-10T18:28:39.843" v="2371" actId="26606"/>
          <ac:spMkLst>
            <pc:docMk/>
            <pc:sldMk cId="2257201679" sldId="262"/>
            <ac:spMk id="168" creationId="{A8384FB5-9ADC-4DDC-881B-597D56F5B15D}"/>
          </ac:spMkLst>
        </pc:spChg>
        <pc:spChg chg="del">
          <ac:chgData name="Penina WANYAMA" userId="35e03ede-39c9-4c26-9704-5f7cd42f685b" providerId="ADAL" clId="{CCE96C28-6130-4852-80A2-8E5F2DC1056C}" dt="2023-02-10T18:28:39.843" v="2371" actId="26606"/>
          <ac:spMkLst>
            <pc:docMk/>
            <pc:sldMk cId="2257201679" sldId="262"/>
            <ac:spMk id="173" creationId="{91E5A9A7-95C6-4F4F-B00E-C82E07FE62EF}"/>
          </ac:spMkLst>
        </pc:spChg>
        <pc:spChg chg="del">
          <ac:chgData name="Penina WANYAMA" userId="35e03ede-39c9-4c26-9704-5f7cd42f685b" providerId="ADAL" clId="{CCE96C28-6130-4852-80A2-8E5F2DC1056C}" dt="2023-02-10T18:28:39.843" v="2371" actId="26606"/>
          <ac:spMkLst>
            <pc:docMk/>
            <pc:sldMk cId="2257201679" sldId="262"/>
            <ac:spMk id="175" creationId="{D07DD2DE-F619-49DD-B5E7-03A290FF4ED1}"/>
          </ac:spMkLst>
        </pc:spChg>
        <pc:spChg chg="del">
          <ac:chgData name="Penina WANYAMA" userId="35e03ede-39c9-4c26-9704-5f7cd42f685b" providerId="ADAL" clId="{CCE96C28-6130-4852-80A2-8E5F2DC1056C}" dt="2023-02-10T18:28:39.843" v="2371" actId="26606"/>
          <ac:spMkLst>
            <pc:docMk/>
            <pc:sldMk cId="2257201679" sldId="262"/>
            <ac:spMk id="177" creationId="{85149191-5F60-4A28-AAFF-039F96B0F3EC}"/>
          </ac:spMkLst>
        </pc:spChg>
        <pc:spChg chg="del">
          <ac:chgData name="Penina WANYAMA" userId="35e03ede-39c9-4c26-9704-5f7cd42f685b" providerId="ADAL" clId="{CCE96C28-6130-4852-80A2-8E5F2DC1056C}" dt="2023-02-10T18:28:39.843" v="2371" actId="26606"/>
          <ac:spMkLst>
            <pc:docMk/>
            <pc:sldMk cId="2257201679" sldId="262"/>
            <ac:spMk id="179" creationId="{F8260ED5-17F7-4158-B241-D51DD4CF1B7E}"/>
          </ac:spMkLst>
        </pc:spChg>
        <pc:spChg chg="add del">
          <ac:chgData name="Penina WANYAMA" userId="35e03ede-39c9-4c26-9704-5f7cd42f685b" providerId="ADAL" clId="{CCE96C28-6130-4852-80A2-8E5F2DC1056C}" dt="2023-02-10T18:33:14.473" v="2385" actId="26606"/>
          <ac:spMkLst>
            <pc:docMk/>
            <pc:sldMk cId="2257201679" sldId="262"/>
            <ac:spMk id="184" creationId="{16F9E488-0718-4E1E-9D12-26779F606252}"/>
          </ac:spMkLst>
        </pc:spChg>
        <pc:spChg chg="add del">
          <ac:chgData name="Penina WANYAMA" userId="35e03ede-39c9-4c26-9704-5f7cd42f685b" providerId="ADAL" clId="{CCE96C28-6130-4852-80A2-8E5F2DC1056C}" dt="2023-02-10T18:33:14.473" v="2385" actId="26606"/>
          <ac:spMkLst>
            <pc:docMk/>
            <pc:sldMk cId="2257201679" sldId="262"/>
            <ac:spMk id="186" creationId="{CE708407-D01D-4E57-8998-FF799DBC3788}"/>
          </ac:spMkLst>
        </pc:spChg>
        <pc:spChg chg="add del">
          <ac:chgData name="Penina WANYAMA" userId="35e03ede-39c9-4c26-9704-5f7cd42f685b" providerId="ADAL" clId="{CCE96C28-6130-4852-80A2-8E5F2DC1056C}" dt="2023-02-10T18:32:59.018" v="2380" actId="26606"/>
          <ac:spMkLst>
            <pc:docMk/>
            <pc:sldMk cId="2257201679" sldId="262"/>
            <ac:spMk id="195" creationId="{605494DE-B078-4D87-BB01-C84320618DAD}"/>
          </ac:spMkLst>
        </pc:spChg>
        <pc:spChg chg="add del">
          <ac:chgData name="Penina WANYAMA" userId="35e03ede-39c9-4c26-9704-5f7cd42f685b" providerId="ADAL" clId="{CCE96C28-6130-4852-80A2-8E5F2DC1056C}" dt="2023-02-10T18:32:59.018" v="2380" actId="26606"/>
          <ac:spMkLst>
            <pc:docMk/>
            <pc:sldMk cId="2257201679" sldId="262"/>
            <ac:spMk id="197" creationId="{9A0576B0-CD8C-4661-95C8-A9F2CE7CDDB0}"/>
          </ac:spMkLst>
        </pc:spChg>
        <pc:spChg chg="add del">
          <ac:chgData name="Penina WANYAMA" userId="35e03ede-39c9-4c26-9704-5f7cd42f685b" providerId="ADAL" clId="{CCE96C28-6130-4852-80A2-8E5F2DC1056C}" dt="2023-02-10T18:32:59.018" v="2380" actId="26606"/>
          <ac:spMkLst>
            <pc:docMk/>
            <pc:sldMk cId="2257201679" sldId="262"/>
            <ac:spMk id="199" creationId="{3FF60E2B-3919-423C-B1FF-56CDE6681165}"/>
          </ac:spMkLst>
        </pc:spChg>
        <pc:spChg chg="add del">
          <ac:chgData name="Penina WANYAMA" userId="35e03ede-39c9-4c26-9704-5f7cd42f685b" providerId="ADAL" clId="{CCE96C28-6130-4852-80A2-8E5F2DC1056C}" dt="2023-02-10T18:33:01.503" v="2382" actId="26606"/>
          <ac:spMkLst>
            <pc:docMk/>
            <pc:sldMk cId="2257201679" sldId="262"/>
            <ac:spMk id="202" creationId="{16F9E488-0718-4E1E-9D12-26779F606252}"/>
          </ac:spMkLst>
        </pc:spChg>
        <pc:spChg chg="add del">
          <ac:chgData name="Penina WANYAMA" userId="35e03ede-39c9-4c26-9704-5f7cd42f685b" providerId="ADAL" clId="{CCE96C28-6130-4852-80A2-8E5F2DC1056C}" dt="2023-02-10T18:33:01.503" v="2382" actId="26606"/>
          <ac:spMkLst>
            <pc:docMk/>
            <pc:sldMk cId="2257201679" sldId="262"/>
            <ac:spMk id="203" creationId="{CE708407-D01D-4E57-8998-FF799DBC3788}"/>
          </ac:spMkLst>
        </pc:spChg>
        <pc:spChg chg="add del">
          <ac:chgData name="Penina WANYAMA" userId="35e03ede-39c9-4c26-9704-5f7cd42f685b" providerId="ADAL" clId="{CCE96C28-6130-4852-80A2-8E5F2DC1056C}" dt="2023-02-10T18:33:14.466" v="2384" actId="26606"/>
          <ac:spMkLst>
            <pc:docMk/>
            <pc:sldMk cId="2257201679" sldId="262"/>
            <ac:spMk id="206" creationId="{7CA0DAA6-33B8-4A25-810D-2F4D816FB40E}"/>
          </ac:spMkLst>
        </pc:spChg>
        <pc:spChg chg="add del">
          <ac:chgData name="Penina WANYAMA" userId="35e03ede-39c9-4c26-9704-5f7cd42f685b" providerId="ADAL" clId="{CCE96C28-6130-4852-80A2-8E5F2DC1056C}" dt="2023-02-10T18:57:17.457" v="2926" actId="26606"/>
          <ac:spMkLst>
            <pc:docMk/>
            <pc:sldMk cId="2257201679" sldId="262"/>
            <ac:spMk id="208" creationId="{8537B233-9CDD-4A90-AABB-A8963DEE4FBC}"/>
          </ac:spMkLst>
        </pc:spChg>
        <pc:spChg chg="add del">
          <ac:chgData name="Penina WANYAMA" userId="35e03ede-39c9-4c26-9704-5f7cd42f685b" providerId="ADAL" clId="{CCE96C28-6130-4852-80A2-8E5F2DC1056C}" dt="2023-02-10T18:57:17.448" v="2925" actId="26606"/>
          <ac:spMkLst>
            <pc:docMk/>
            <pc:sldMk cId="2257201679" sldId="262"/>
            <ac:spMk id="214" creationId="{AB45A142-4255-493C-8284-5D566C121B10}"/>
          </ac:spMkLst>
        </pc:spChg>
        <pc:spChg chg="add del">
          <ac:chgData name="Penina WANYAMA" userId="35e03ede-39c9-4c26-9704-5f7cd42f685b" providerId="ADAL" clId="{CCE96C28-6130-4852-80A2-8E5F2DC1056C}" dt="2023-02-10T18:59:44.516" v="2930" actId="26606"/>
          <ac:spMkLst>
            <pc:docMk/>
            <pc:sldMk cId="2257201679" sldId="262"/>
            <ac:spMk id="218" creationId="{3FF60E2B-3919-423C-B1FF-56CDE6681165}"/>
          </ac:spMkLst>
        </pc:spChg>
        <pc:spChg chg="add del">
          <ac:chgData name="Penina WANYAMA" userId="35e03ede-39c9-4c26-9704-5f7cd42f685b" providerId="ADAL" clId="{CCE96C28-6130-4852-80A2-8E5F2DC1056C}" dt="2023-02-10T18:59:44.516" v="2930" actId="26606"/>
          <ac:spMkLst>
            <pc:docMk/>
            <pc:sldMk cId="2257201679" sldId="262"/>
            <ac:spMk id="219" creationId="{605494DE-B078-4D87-BB01-C84320618DAD}"/>
          </ac:spMkLst>
        </pc:spChg>
        <pc:spChg chg="add del">
          <ac:chgData name="Penina WANYAMA" userId="35e03ede-39c9-4c26-9704-5f7cd42f685b" providerId="ADAL" clId="{CCE96C28-6130-4852-80A2-8E5F2DC1056C}" dt="2023-02-10T18:59:44.516" v="2930" actId="26606"/>
          <ac:spMkLst>
            <pc:docMk/>
            <pc:sldMk cId="2257201679" sldId="262"/>
            <ac:spMk id="220" creationId="{9A0576B0-CD8C-4661-95C8-A9F2CE7CDDB0}"/>
          </ac:spMkLst>
        </pc:spChg>
        <pc:spChg chg="add del">
          <ac:chgData name="Penina WANYAMA" userId="35e03ede-39c9-4c26-9704-5f7cd42f685b" providerId="ADAL" clId="{CCE96C28-6130-4852-80A2-8E5F2DC1056C}" dt="2023-02-10T19:00:48.579" v="2975" actId="26606"/>
          <ac:spMkLst>
            <pc:docMk/>
            <pc:sldMk cId="2257201679" sldId="262"/>
            <ac:spMk id="225" creationId="{605494DE-B078-4D87-BB01-C84320618DAD}"/>
          </ac:spMkLst>
        </pc:spChg>
        <pc:spChg chg="add del">
          <ac:chgData name="Penina WANYAMA" userId="35e03ede-39c9-4c26-9704-5f7cd42f685b" providerId="ADAL" clId="{CCE96C28-6130-4852-80A2-8E5F2DC1056C}" dt="2023-02-10T19:00:48.579" v="2975" actId="26606"/>
          <ac:spMkLst>
            <pc:docMk/>
            <pc:sldMk cId="2257201679" sldId="262"/>
            <ac:spMk id="227" creationId="{9A0576B0-CD8C-4661-95C8-A9F2CE7CDDB0}"/>
          </ac:spMkLst>
        </pc:spChg>
        <pc:spChg chg="add del">
          <ac:chgData name="Penina WANYAMA" userId="35e03ede-39c9-4c26-9704-5f7cd42f685b" providerId="ADAL" clId="{CCE96C28-6130-4852-80A2-8E5F2DC1056C}" dt="2023-02-10T19:00:48.579" v="2975" actId="26606"/>
          <ac:spMkLst>
            <pc:docMk/>
            <pc:sldMk cId="2257201679" sldId="262"/>
            <ac:spMk id="229" creationId="{3FF60E2B-3919-423C-B1FF-56CDE6681165}"/>
          </ac:spMkLst>
        </pc:spChg>
        <pc:spChg chg="add">
          <ac:chgData name="Penina WANYAMA" userId="35e03ede-39c9-4c26-9704-5f7cd42f685b" providerId="ADAL" clId="{CCE96C28-6130-4852-80A2-8E5F2DC1056C}" dt="2023-02-10T19:00:48.579" v="2975" actId="26606"/>
          <ac:spMkLst>
            <pc:docMk/>
            <pc:sldMk cId="2257201679" sldId="262"/>
            <ac:spMk id="234" creationId="{8537B233-9CDD-4A90-AABB-A8963DEE4FBC}"/>
          </ac:spMkLst>
        </pc:spChg>
        <pc:grpChg chg="add del">
          <ac:chgData name="Penina WANYAMA" userId="35e03ede-39c9-4c26-9704-5f7cd42f685b" providerId="ADAL" clId="{CCE96C28-6130-4852-80A2-8E5F2DC1056C}" dt="2023-02-10T18:33:14.473" v="2385" actId="26606"/>
          <ac:grpSpMkLst>
            <pc:docMk/>
            <pc:sldMk cId="2257201679" sldId="262"/>
            <ac:grpSpMk id="188" creationId="{7F963B07-5C9E-478C-A53E-B6F5B4A78933}"/>
          </ac:grpSpMkLst>
        </pc:grpChg>
        <pc:grpChg chg="add del">
          <ac:chgData name="Penina WANYAMA" userId="35e03ede-39c9-4c26-9704-5f7cd42f685b" providerId="ADAL" clId="{CCE96C28-6130-4852-80A2-8E5F2DC1056C}" dt="2023-02-10T18:33:01.503" v="2382" actId="26606"/>
          <ac:grpSpMkLst>
            <pc:docMk/>
            <pc:sldMk cId="2257201679" sldId="262"/>
            <ac:grpSpMk id="204" creationId="{7F963B07-5C9E-478C-A53E-B6F5B4A78933}"/>
          </ac:grpSpMkLst>
        </pc:grpChg>
        <pc:picChg chg="del mod">
          <ac:chgData name="Penina WANYAMA" userId="35e03ede-39c9-4c26-9704-5f7cd42f685b" providerId="ADAL" clId="{CCE96C28-6130-4852-80A2-8E5F2DC1056C}" dt="2023-02-10T18:28:54.601" v="2372" actId="478"/>
          <ac:picMkLst>
            <pc:docMk/>
            <pc:sldMk cId="2257201679" sldId="262"/>
            <ac:picMk id="5" creationId="{CFBA834B-AF28-337E-322D-DE522DF1FE1B}"/>
          </ac:picMkLst>
        </pc:picChg>
        <pc:picChg chg="add del mod">
          <ac:chgData name="Penina WANYAMA" userId="35e03ede-39c9-4c26-9704-5f7cd42f685b" providerId="ADAL" clId="{CCE96C28-6130-4852-80A2-8E5F2DC1056C}" dt="2023-02-10T18:29:50.445" v="2376" actId="478"/>
          <ac:picMkLst>
            <pc:docMk/>
            <pc:sldMk cId="2257201679" sldId="262"/>
            <ac:picMk id="6" creationId="{B370B2E3-F8CE-4BA3-C0E4-CE957B0C50FB}"/>
          </ac:picMkLst>
        </pc:picChg>
        <pc:picChg chg="add del mod">
          <ac:chgData name="Penina WANYAMA" userId="35e03ede-39c9-4c26-9704-5f7cd42f685b" providerId="ADAL" clId="{CCE96C28-6130-4852-80A2-8E5F2DC1056C}" dt="2023-02-10T18:57:29.051" v="2927" actId="478"/>
          <ac:picMkLst>
            <pc:docMk/>
            <pc:sldMk cId="2257201679" sldId="262"/>
            <ac:picMk id="8" creationId="{47FE5D1D-24EE-AA05-13AC-B64661D36F56}"/>
          </ac:picMkLst>
        </pc:picChg>
        <pc:picChg chg="add mod">
          <ac:chgData name="Penina WANYAMA" userId="35e03ede-39c9-4c26-9704-5f7cd42f685b" providerId="ADAL" clId="{CCE96C28-6130-4852-80A2-8E5F2DC1056C}" dt="2023-02-10T19:00:48.579" v="2975" actId="26606"/>
          <ac:picMkLst>
            <pc:docMk/>
            <pc:sldMk cId="2257201679" sldId="262"/>
            <ac:picMk id="10" creationId="{E2C62547-040C-58D2-A44A-25E590C60A23}"/>
          </ac:picMkLst>
        </pc:picChg>
        <pc:cxnChg chg="add del">
          <ac:chgData name="Penina WANYAMA" userId="35e03ede-39c9-4c26-9704-5f7cd42f685b" providerId="ADAL" clId="{CCE96C28-6130-4852-80A2-8E5F2DC1056C}" dt="2023-02-10T18:57:17.457" v="2926" actId="26606"/>
          <ac:cxnSpMkLst>
            <pc:docMk/>
            <pc:sldMk cId="2257201679" sldId="262"/>
            <ac:cxnSpMk id="209" creationId="{040575EE-C594-4566-BC00-663004E52AB5}"/>
          </ac:cxnSpMkLst>
        </pc:cxnChg>
        <pc:cxnChg chg="add del">
          <ac:chgData name="Penina WANYAMA" userId="35e03ede-39c9-4c26-9704-5f7cd42f685b" providerId="ADAL" clId="{CCE96C28-6130-4852-80A2-8E5F2DC1056C}" dt="2023-02-10T18:57:17.448" v="2925" actId="26606"/>
          <ac:cxnSpMkLst>
            <pc:docMk/>
            <pc:sldMk cId="2257201679" sldId="262"/>
            <ac:cxnSpMk id="216" creationId="{38FB9660-F42F-4313-BBC4-47C007FE484C}"/>
          </ac:cxnSpMkLst>
        </pc:cxnChg>
        <pc:cxnChg chg="add">
          <ac:chgData name="Penina WANYAMA" userId="35e03ede-39c9-4c26-9704-5f7cd42f685b" providerId="ADAL" clId="{CCE96C28-6130-4852-80A2-8E5F2DC1056C}" dt="2023-02-10T19:00:48.579" v="2975" actId="26606"/>
          <ac:cxnSpMkLst>
            <pc:docMk/>
            <pc:sldMk cId="2257201679" sldId="262"/>
            <ac:cxnSpMk id="236" creationId="{040575EE-C594-4566-BC00-663004E52AB5}"/>
          </ac:cxnSpMkLst>
        </pc:cxnChg>
      </pc:sldChg>
      <pc:sldChg chg="addSp delSp modSp mod setBg setClrOvrMap">
        <pc:chgData name="Penina WANYAMA" userId="35e03ede-39c9-4c26-9704-5f7cd42f685b" providerId="ADAL" clId="{CCE96C28-6130-4852-80A2-8E5F2DC1056C}" dt="2023-02-10T18:50:14.842" v="2903" actId="26606"/>
        <pc:sldMkLst>
          <pc:docMk/>
          <pc:sldMk cId="1238661266" sldId="264"/>
        </pc:sldMkLst>
        <pc:spChg chg="mod">
          <ac:chgData name="Penina WANYAMA" userId="35e03ede-39c9-4c26-9704-5f7cd42f685b" providerId="ADAL" clId="{CCE96C28-6130-4852-80A2-8E5F2DC1056C}" dt="2023-02-10T18:50:14.842" v="2903" actId="26606"/>
          <ac:spMkLst>
            <pc:docMk/>
            <pc:sldMk cId="1238661266" sldId="264"/>
            <ac:spMk id="2" creationId="{EB171899-AFF4-790E-0F50-F2B3E1B4DE75}"/>
          </ac:spMkLst>
        </pc:spChg>
        <pc:spChg chg="mod">
          <ac:chgData name="Penina WANYAMA" userId="35e03ede-39c9-4c26-9704-5f7cd42f685b" providerId="ADAL" clId="{CCE96C28-6130-4852-80A2-8E5F2DC1056C}" dt="2023-02-10T18:50:14.842" v="2903" actId="26606"/>
          <ac:spMkLst>
            <pc:docMk/>
            <pc:sldMk cId="1238661266" sldId="264"/>
            <ac:spMk id="3" creationId="{349C4588-6E39-922E-E396-97DCCDFF3F7C}"/>
          </ac:spMkLst>
        </pc:spChg>
        <pc:spChg chg="del">
          <ac:chgData name="Penina WANYAMA" userId="35e03ede-39c9-4c26-9704-5f7cd42f685b" providerId="ADAL" clId="{CCE96C28-6130-4852-80A2-8E5F2DC1056C}" dt="2023-02-10T18:50:14.842" v="2903" actId="26606"/>
          <ac:spMkLst>
            <pc:docMk/>
            <pc:sldMk cId="1238661266" sldId="264"/>
            <ac:spMk id="119" creationId="{A8384FB5-9ADC-4DDC-881B-597D56F5B15D}"/>
          </ac:spMkLst>
        </pc:spChg>
        <pc:spChg chg="del">
          <ac:chgData name="Penina WANYAMA" userId="35e03ede-39c9-4c26-9704-5f7cd42f685b" providerId="ADAL" clId="{CCE96C28-6130-4852-80A2-8E5F2DC1056C}" dt="2023-02-10T18:50:14.842" v="2903" actId="26606"/>
          <ac:spMkLst>
            <pc:docMk/>
            <pc:sldMk cId="1238661266" sldId="264"/>
            <ac:spMk id="121" creationId="{BC05CA36-AD6A-4ABF-9A05-52E5A143D2BB}"/>
          </ac:spMkLst>
        </pc:spChg>
        <pc:spChg chg="del">
          <ac:chgData name="Penina WANYAMA" userId="35e03ede-39c9-4c26-9704-5f7cd42f685b" providerId="ADAL" clId="{CCE96C28-6130-4852-80A2-8E5F2DC1056C}" dt="2023-02-10T18:50:14.842" v="2903" actId="26606"/>
          <ac:spMkLst>
            <pc:docMk/>
            <pc:sldMk cId="1238661266" sldId="264"/>
            <ac:spMk id="123" creationId="{D4331EE8-85A4-4588-8D9E-70E534D477DB}"/>
          </ac:spMkLst>
        </pc:spChg>
        <pc:spChg chg="del">
          <ac:chgData name="Penina WANYAMA" userId="35e03ede-39c9-4c26-9704-5f7cd42f685b" providerId="ADAL" clId="{CCE96C28-6130-4852-80A2-8E5F2DC1056C}" dt="2023-02-10T18:50:14.842" v="2903" actId="26606"/>
          <ac:spMkLst>
            <pc:docMk/>
            <pc:sldMk cId="1238661266" sldId="264"/>
            <ac:spMk id="125" creationId="{49D6C862-61CC-4B46-8080-96583D653BAB}"/>
          </ac:spMkLst>
        </pc:spChg>
        <pc:spChg chg="del">
          <ac:chgData name="Penina WANYAMA" userId="35e03ede-39c9-4c26-9704-5f7cd42f685b" providerId="ADAL" clId="{CCE96C28-6130-4852-80A2-8E5F2DC1056C}" dt="2023-02-10T18:50:14.842" v="2903" actId="26606"/>
          <ac:spMkLst>
            <pc:docMk/>
            <pc:sldMk cId="1238661266" sldId="264"/>
            <ac:spMk id="127" creationId="{E37EECFC-A684-4391-AE85-4CDAF5565F61}"/>
          </ac:spMkLst>
        </pc:spChg>
        <pc:spChg chg="add">
          <ac:chgData name="Penina WANYAMA" userId="35e03ede-39c9-4c26-9704-5f7cd42f685b" providerId="ADAL" clId="{CCE96C28-6130-4852-80A2-8E5F2DC1056C}" dt="2023-02-10T18:50:14.842" v="2903" actId="26606"/>
          <ac:spMkLst>
            <pc:docMk/>
            <pc:sldMk cId="1238661266" sldId="264"/>
            <ac:spMk id="132" creationId="{8537B233-9CDD-4A90-AABB-A8963DEE4FBC}"/>
          </ac:spMkLst>
        </pc:spChg>
        <pc:picChg chg="mod">
          <ac:chgData name="Penina WANYAMA" userId="35e03ede-39c9-4c26-9704-5f7cd42f685b" providerId="ADAL" clId="{CCE96C28-6130-4852-80A2-8E5F2DC1056C}" dt="2023-02-10T18:50:14.842" v="2903" actId="26606"/>
          <ac:picMkLst>
            <pc:docMk/>
            <pc:sldMk cId="1238661266" sldId="264"/>
            <ac:picMk id="116" creationId="{A49DE726-0077-71A8-F9ED-1BBC955CB055}"/>
          </ac:picMkLst>
        </pc:picChg>
        <pc:cxnChg chg="add">
          <ac:chgData name="Penina WANYAMA" userId="35e03ede-39c9-4c26-9704-5f7cd42f685b" providerId="ADAL" clId="{CCE96C28-6130-4852-80A2-8E5F2DC1056C}" dt="2023-02-10T18:50:14.842" v="2903" actId="26606"/>
          <ac:cxnSpMkLst>
            <pc:docMk/>
            <pc:sldMk cId="1238661266" sldId="264"/>
            <ac:cxnSpMk id="134" creationId="{040575EE-C594-4566-BC00-663004E52AB5}"/>
          </ac:cxnSpMkLst>
        </pc:cxnChg>
      </pc:sldChg>
      <pc:sldChg chg="del">
        <pc:chgData name="Penina WANYAMA" userId="35e03ede-39c9-4c26-9704-5f7cd42f685b" providerId="ADAL" clId="{CCE96C28-6130-4852-80A2-8E5F2DC1056C}" dt="2023-02-10T18:39:37.444" v="2806" actId="47"/>
        <pc:sldMkLst>
          <pc:docMk/>
          <pc:sldMk cId="3797308293" sldId="265"/>
        </pc:sldMkLst>
      </pc:sldChg>
      <pc:sldChg chg="addSp delSp modSp del mod setBg setClrOvrMap">
        <pc:chgData name="Penina WANYAMA" userId="35e03ede-39c9-4c26-9704-5f7cd42f685b" providerId="ADAL" clId="{CCE96C28-6130-4852-80A2-8E5F2DC1056C}" dt="2023-02-10T18:48:47.373" v="2880" actId="2696"/>
        <pc:sldMkLst>
          <pc:docMk/>
          <pc:sldMk cId="3116522488" sldId="266"/>
        </pc:sldMkLst>
        <pc:spChg chg="mod">
          <ac:chgData name="Penina WANYAMA" userId="35e03ede-39c9-4c26-9704-5f7cd42f685b" providerId="ADAL" clId="{CCE96C28-6130-4852-80A2-8E5F2DC1056C}" dt="2023-02-10T18:46:49.770" v="2875" actId="26606"/>
          <ac:spMkLst>
            <pc:docMk/>
            <pc:sldMk cId="3116522488" sldId="266"/>
            <ac:spMk id="2" creationId="{EB171899-AFF4-790E-0F50-F2B3E1B4DE75}"/>
          </ac:spMkLst>
        </pc:spChg>
        <pc:spChg chg="mod">
          <ac:chgData name="Penina WANYAMA" userId="35e03ede-39c9-4c26-9704-5f7cd42f685b" providerId="ADAL" clId="{CCE96C28-6130-4852-80A2-8E5F2DC1056C}" dt="2023-02-10T18:46:49.770" v="2875" actId="26606"/>
          <ac:spMkLst>
            <pc:docMk/>
            <pc:sldMk cId="3116522488" sldId="266"/>
            <ac:spMk id="3" creationId="{349C4588-6E39-922E-E396-97DCCDFF3F7C}"/>
          </ac:spMkLst>
        </pc:spChg>
        <pc:spChg chg="del">
          <ac:chgData name="Penina WANYAMA" userId="35e03ede-39c9-4c26-9704-5f7cd42f685b" providerId="ADAL" clId="{CCE96C28-6130-4852-80A2-8E5F2DC1056C}" dt="2023-02-10T18:39:42.008" v="2807" actId="26606"/>
          <ac:spMkLst>
            <pc:docMk/>
            <pc:sldMk cId="3116522488" sldId="266"/>
            <ac:spMk id="217" creationId="{09588DA8-065E-4F6F-8EFD-43104AB2E0CF}"/>
          </ac:spMkLst>
        </pc:spChg>
        <pc:spChg chg="del">
          <ac:chgData name="Penina WANYAMA" userId="35e03ede-39c9-4c26-9704-5f7cd42f685b" providerId="ADAL" clId="{CCE96C28-6130-4852-80A2-8E5F2DC1056C}" dt="2023-02-10T18:39:42.008" v="2807" actId="26606"/>
          <ac:spMkLst>
            <pc:docMk/>
            <pc:sldMk cId="3116522488" sldId="266"/>
            <ac:spMk id="219" creationId="{C4285719-470E-454C-AF62-8323075F1F5B}"/>
          </ac:spMkLst>
        </pc:spChg>
        <pc:spChg chg="del">
          <ac:chgData name="Penina WANYAMA" userId="35e03ede-39c9-4c26-9704-5f7cd42f685b" providerId="ADAL" clId="{CCE96C28-6130-4852-80A2-8E5F2DC1056C}" dt="2023-02-10T18:39:42.008" v="2807" actId="26606"/>
          <ac:spMkLst>
            <pc:docMk/>
            <pc:sldMk cId="3116522488" sldId="266"/>
            <ac:spMk id="221" creationId="{CD9FE4EF-C4D8-49A0-B2FF-81D8DB7D8A24}"/>
          </ac:spMkLst>
        </pc:spChg>
        <pc:spChg chg="del">
          <ac:chgData name="Penina WANYAMA" userId="35e03ede-39c9-4c26-9704-5f7cd42f685b" providerId="ADAL" clId="{CCE96C28-6130-4852-80A2-8E5F2DC1056C}" dt="2023-02-10T18:39:42.008" v="2807" actId="26606"/>
          <ac:spMkLst>
            <pc:docMk/>
            <pc:sldMk cId="3116522488" sldId="266"/>
            <ac:spMk id="223" creationId="{4300840D-0A0B-4512-BACA-B439D5B9C57C}"/>
          </ac:spMkLst>
        </pc:spChg>
        <pc:spChg chg="del">
          <ac:chgData name="Penina WANYAMA" userId="35e03ede-39c9-4c26-9704-5f7cd42f685b" providerId="ADAL" clId="{CCE96C28-6130-4852-80A2-8E5F2DC1056C}" dt="2023-02-10T18:39:42.008" v="2807" actId="26606"/>
          <ac:spMkLst>
            <pc:docMk/>
            <pc:sldMk cId="3116522488" sldId="266"/>
            <ac:spMk id="225" creationId="{D2B78728-A580-49A7-84F9-6EF6F583ADE0}"/>
          </ac:spMkLst>
        </pc:spChg>
        <pc:spChg chg="del">
          <ac:chgData name="Penina WANYAMA" userId="35e03ede-39c9-4c26-9704-5f7cd42f685b" providerId="ADAL" clId="{CCE96C28-6130-4852-80A2-8E5F2DC1056C}" dt="2023-02-10T18:39:42.008" v="2807" actId="26606"/>
          <ac:spMkLst>
            <pc:docMk/>
            <pc:sldMk cId="3116522488" sldId="266"/>
            <ac:spMk id="227" creationId="{38FAA1A1-D861-433F-88FA-1E9D6FD31D11}"/>
          </ac:spMkLst>
        </pc:spChg>
        <pc:spChg chg="del">
          <ac:chgData name="Penina WANYAMA" userId="35e03ede-39c9-4c26-9704-5f7cd42f685b" providerId="ADAL" clId="{CCE96C28-6130-4852-80A2-8E5F2DC1056C}" dt="2023-02-10T18:39:42.008" v="2807" actId="26606"/>
          <ac:spMkLst>
            <pc:docMk/>
            <pc:sldMk cId="3116522488" sldId="266"/>
            <ac:spMk id="229" creationId="{8D71EDA1-87BF-4D5D-AB79-F346FD19278A}"/>
          </ac:spMkLst>
        </pc:spChg>
        <pc:spChg chg="add del">
          <ac:chgData name="Penina WANYAMA" userId="35e03ede-39c9-4c26-9704-5f7cd42f685b" providerId="ADAL" clId="{CCE96C28-6130-4852-80A2-8E5F2DC1056C}" dt="2023-02-10T18:42:42.734" v="2846" actId="26606"/>
          <ac:spMkLst>
            <pc:docMk/>
            <pc:sldMk cId="3116522488" sldId="266"/>
            <ac:spMk id="234" creationId="{AD72D4D1-076F-49D3-9889-EFC4F6D7CA66}"/>
          </ac:spMkLst>
        </pc:spChg>
        <pc:spChg chg="add del">
          <ac:chgData name="Penina WANYAMA" userId="35e03ede-39c9-4c26-9704-5f7cd42f685b" providerId="ADAL" clId="{CCE96C28-6130-4852-80A2-8E5F2DC1056C}" dt="2023-02-10T18:42:42.712" v="2845" actId="26606"/>
          <ac:spMkLst>
            <pc:docMk/>
            <pc:sldMk cId="3116522488" sldId="266"/>
            <ac:spMk id="241" creationId="{FD4AD0ED-45F1-4AB2-8C18-7DED238A0FC1}"/>
          </ac:spMkLst>
        </pc:spChg>
        <pc:spChg chg="add del">
          <ac:chgData name="Penina WANYAMA" userId="35e03ede-39c9-4c26-9704-5f7cd42f685b" providerId="ADAL" clId="{CCE96C28-6130-4852-80A2-8E5F2DC1056C}" dt="2023-02-10T18:42:42.712" v="2845" actId="26606"/>
          <ac:spMkLst>
            <pc:docMk/>
            <pc:sldMk cId="3116522488" sldId="266"/>
            <ac:spMk id="243" creationId="{B7430622-9855-482E-98A8-1FAECC90908E}"/>
          </ac:spMkLst>
        </pc:spChg>
        <pc:spChg chg="add del">
          <ac:chgData name="Penina WANYAMA" userId="35e03ede-39c9-4c26-9704-5f7cd42f685b" providerId="ADAL" clId="{CCE96C28-6130-4852-80A2-8E5F2DC1056C}" dt="2023-02-10T18:42:42.712" v="2845" actId="26606"/>
          <ac:spMkLst>
            <pc:docMk/>
            <pc:sldMk cId="3116522488" sldId="266"/>
            <ac:spMk id="253" creationId="{73162FBC-1EE8-4355-8B2B-CB9A5B4BD576}"/>
          </ac:spMkLst>
        </pc:spChg>
        <pc:spChg chg="add del">
          <ac:chgData name="Penina WANYAMA" userId="35e03ede-39c9-4c26-9704-5f7cd42f685b" providerId="ADAL" clId="{CCE96C28-6130-4852-80A2-8E5F2DC1056C}" dt="2023-02-10T18:42:42.712" v="2845" actId="26606"/>
          <ac:spMkLst>
            <pc:docMk/>
            <pc:sldMk cId="3116522488" sldId="266"/>
            <ac:spMk id="261" creationId="{26CE109B-4241-4CF1-B587-868774BB4464}"/>
          </ac:spMkLst>
        </pc:spChg>
        <pc:spChg chg="add del">
          <ac:chgData name="Penina WANYAMA" userId="35e03ede-39c9-4c26-9704-5f7cd42f685b" providerId="ADAL" clId="{CCE96C28-6130-4852-80A2-8E5F2DC1056C}" dt="2023-02-10T18:46:49.770" v="2875" actId="26606"/>
          <ac:spMkLst>
            <pc:docMk/>
            <pc:sldMk cId="3116522488" sldId="266"/>
            <ac:spMk id="269" creationId="{91677DE1-3AA4-4DEF-9B91-986D6C130737}"/>
          </ac:spMkLst>
        </pc:spChg>
        <pc:spChg chg="add del">
          <ac:chgData name="Penina WANYAMA" userId="35e03ede-39c9-4c26-9704-5f7cd42f685b" providerId="ADAL" clId="{CCE96C28-6130-4852-80A2-8E5F2DC1056C}" dt="2023-02-10T18:46:49.770" v="2875" actId="26606"/>
          <ac:spMkLst>
            <pc:docMk/>
            <pc:sldMk cId="3116522488" sldId="266"/>
            <ac:spMk id="270" creationId="{C5C27E76-C885-46A9-B0EE-5D89E9301615}"/>
          </ac:spMkLst>
        </pc:spChg>
        <pc:spChg chg="add del">
          <ac:chgData name="Penina WANYAMA" userId="35e03ede-39c9-4c26-9704-5f7cd42f685b" providerId="ADAL" clId="{CCE96C28-6130-4852-80A2-8E5F2DC1056C}" dt="2023-02-10T18:46:49.770" v="2875" actId="26606"/>
          <ac:spMkLst>
            <pc:docMk/>
            <pc:sldMk cId="3116522488" sldId="266"/>
            <ac:spMk id="278" creationId="{AD2DAA8B-CC80-4D45-AD74-C755DBC16BB1}"/>
          </ac:spMkLst>
        </pc:spChg>
        <pc:spChg chg="add del">
          <ac:chgData name="Penina WANYAMA" userId="35e03ede-39c9-4c26-9704-5f7cd42f685b" providerId="ADAL" clId="{CCE96C28-6130-4852-80A2-8E5F2DC1056C}" dt="2023-02-10T18:46:49.770" v="2875" actId="26606"/>
          <ac:spMkLst>
            <pc:docMk/>
            <pc:sldMk cId="3116522488" sldId="266"/>
            <ac:spMk id="280" creationId="{B6F54490-0AEE-42D1-ADBC-9285945DD2D2}"/>
          </ac:spMkLst>
        </pc:spChg>
        <pc:spChg chg="add">
          <ac:chgData name="Penina WANYAMA" userId="35e03ede-39c9-4c26-9704-5f7cd42f685b" providerId="ADAL" clId="{CCE96C28-6130-4852-80A2-8E5F2DC1056C}" dt="2023-02-10T18:46:49.770" v="2875" actId="26606"/>
          <ac:spMkLst>
            <pc:docMk/>
            <pc:sldMk cId="3116522488" sldId="266"/>
            <ac:spMk id="286" creationId="{C2534022-99ED-40C4-9A67-7F7CEEA0F0AE}"/>
          </ac:spMkLst>
        </pc:spChg>
        <pc:spChg chg="add del">
          <ac:chgData name="Penina WANYAMA" userId="35e03ede-39c9-4c26-9704-5f7cd42f685b" providerId="ADAL" clId="{CCE96C28-6130-4852-80A2-8E5F2DC1056C}" dt="2023-02-10T18:46:49.753" v="2874" actId="26606"/>
          <ac:spMkLst>
            <pc:docMk/>
            <pc:sldMk cId="3116522488" sldId="266"/>
            <ac:spMk id="288" creationId="{4913D8DA-B72B-46FB-9E5D-656A0EB0A476}"/>
          </ac:spMkLst>
        </pc:spChg>
        <pc:spChg chg="add del">
          <ac:chgData name="Penina WANYAMA" userId="35e03ede-39c9-4c26-9704-5f7cd42f685b" providerId="ADAL" clId="{CCE96C28-6130-4852-80A2-8E5F2DC1056C}" dt="2023-02-10T18:46:49.753" v="2874" actId="26606"/>
          <ac:spMkLst>
            <pc:docMk/>
            <pc:sldMk cId="3116522488" sldId="266"/>
            <ac:spMk id="290" creationId="{63CDDC8E-3FD0-4545-A664-7661835B4586}"/>
          </ac:spMkLst>
        </pc:spChg>
        <pc:spChg chg="add">
          <ac:chgData name="Penina WANYAMA" userId="35e03ede-39c9-4c26-9704-5f7cd42f685b" providerId="ADAL" clId="{CCE96C28-6130-4852-80A2-8E5F2DC1056C}" dt="2023-02-10T18:46:49.770" v="2875" actId="26606"/>
          <ac:spMkLst>
            <pc:docMk/>
            <pc:sldMk cId="3116522488" sldId="266"/>
            <ac:spMk id="297" creationId="{70D7F2F1-2D18-44AE-A708-8C50E9A9F313}"/>
          </ac:spMkLst>
        </pc:spChg>
        <pc:spChg chg="add">
          <ac:chgData name="Penina WANYAMA" userId="35e03ede-39c9-4c26-9704-5f7cd42f685b" providerId="ADAL" clId="{CCE96C28-6130-4852-80A2-8E5F2DC1056C}" dt="2023-02-10T18:46:49.770" v="2875" actId="26606"/>
          <ac:spMkLst>
            <pc:docMk/>
            <pc:sldMk cId="3116522488" sldId="266"/>
            <ac:spMk id="298" creationId="{FFF9E8A8-DE9B-4337-9693-599645BF884F}"/>
          </ac:spMkLst>
        </pc:spChg>
        <pc:spChg chg="add">
          <ac:chgData name="Penina WANYAMA" userId="35e03ede-39c9-4c26-9704-5f7cd42f685b" providerId="ADAL" clId="{CCE96C28-6130-4852-80A2-8E5F2DC1056C}" dt="2023-02-10T18:46:49.770" v="2875" actId="26606"/>
          <ac:spMkLst>
            <pc:docMk/>
            <pc:sldMk cId="3116522488" sldId="266"/>
            <ac:spMk id="300" creationId="{0F27769F-5C33-4ED4-876A-BC7D7216FD60}"/>
          </ac:spMkLst>
        </pc:spChg>
        <pc:spChg chg="add">
          <ac:chgData name="Penina WANYAMA" userId="35e03ede-39c9-4c26-9704-5f7cd42f685b" providerId="ADAL" clId="{CCE96C28-6130-4852-80A2-8E5F2DC1056C}" dt="2023-02-10T18:46:49.770" v="2875" actId="26606"/>
          <ac:spMkLst>
            <pc:docMk/>
            <pc:sldMk cId="3116522488" sldId="266"/>
            <ac:spMk id="302" creationId="{1234325A-D069-4628-A133-80E7A3DB9031}"/>
          </ac:spMkLst>
        </pc:spChg>
        <pc:spChg chg="add">
          <ac:chgData name="Penina WANYAMA" userId="35e03ede-39c9-4c26-9704-5f7cd42f685b" providerId="ADAL" clId="{CCE96C28-6130-4852-80A2-8E5F2DC1056C}" dt="2023-02-10T18:46:49.770" v="2875" actId="26606"/>
          <ac:spMkLst>
            <pc:docMk/>
            <pc:sldMk cId="3116522488" sldId="266"/>
            <ac:spMk id="316" creationId="{E613441A-02A0-4917-AC98-296A4AD91072}"/>
          </ac:spMkLst>
        </pc:spChg>
        <pc:grpChg chg="add del">
          <ac:chgData name="Penina WANYAMA" userId="35e03ede-39c9-4c26-9704-5f7cd42f685b" providerId="ADAL" clId="{CCE96C28-6130-4852-80A2-8E5F2DC1056C}" dt="2023-02-10T18:42:42.712" v="2845" actId="26606"/>
          <ac:grpSpMkLst>
            <pc:docMk/>
            <pc:sldMk cId="3116522488" sldId="266"/>
            <ac:grpSpMk id="245" creationId="{715C76D5-716D-420A-ABDC-55BF6D9ED2C2}"/>
          </ac:grpSpMkLst>
        </pc:grpChg>
        <pc:grpChg chg="add del">
          <ac:chgData name="Penina WANYAMA" userId="35e03ede-39c9-4c26-9704-5f7cd42f685b" providerId="ADAL" clId="{CCE96C28-6130-4852-80A2-8E5F2DC1056C}" dt="2023-02-10T18:42:42.712" v="2845" actId="26606"/>
          <ac:grpSpMkLst>
            <pc:docMk/>
            <pc:sldMk cId="3116522488" sldId="266"/>
            <ac:grpSpMk id="255" creationId="{C2940EF9-7ECF-49BA-8F14-5EBC7ADE07FD}"/>
          </ac:grpSpMkLst>
        </pc:grpChg>
        <pc:grpChg chg="add del">
          <ac:chgData name="Penina WANYAMA" userId="35e03ede-39c9-4c26-9704-5f7cd42f685b" providerId="ADAL" clId="{CCE96C28-6130-4852-80A2-8E5F2DC1056C}" dt="2023-02-10T18:42:42.712" v="2845" actId="26606"/>
          <ac:grpSpMkLst>
            <pc:docMk/>
            <pc:sldMk cId="3116522488" sldId="266"/>
            <ac:grpSpMk id="263" creationId="{DD107650-C271-404F-98D8-BB8E7E030643}"/>
          </ac:grpSpMkLst>
        </pc:grpChg>
        <pc:grpChg chg="add del">
          <ac:chgData name="Penina WANYAMA" userId="35e03ede-39c9-4c26-9704-5f7cd42f685b" providerId="ADAL" clId="{CCE96C28-6130-4852-80A2-8E5F2DC1056C}" dt="2023-02-10T18:46:49.770" v="2875" actId="26606"/>
          <ac:grpSpMkLst>
            <pc:docMk/>
            <pc:sldMk cId="3116522488" sldId="266"/>
            <ac:grpSpMk id="271" creationId="{58ED93F6-E5ED-425C-B76D-1E0CFC63E9C6}"/>
          </ac:grpSpMkLst>
        </pc:grpChg>
        <pc:grpChg chg="add del">
          <ac:chgData name="Penina WANYAMA" userId="35e03ede-39c9-4c26-9704-5f7cd42f685b" providerId="ADAL" clId="{CCE96C28-6130-4852-80A2-8E5F2DC1056C}" dt="2023-02-10T18:46:49.770" v="2875" actId="26606"/>
          <ac:grpSpMkLst>
            <pc:docMk/>
            <pc:sldMk cId="3116522488" sldId="266"/>
            <ac:grpSpMk id="279" creationId="{0CE77FF8-0A1D-4DDC-AB7D-2656DFC3C37C}"/>
          </ac:grpSpMkLst>
        </pc:grpChg>
        <pc:grpChg chg="add del">
          <ac:chgData name="Penina WANYAMA" userId="35e03ede-39c9-4c26-9704-5f7cd42f685b" providerId="ADAL" clId="{CCE96C28-6130-4852-80A2-8E5F2DC1056C}" dt="2023-02-10T18:46:49.770" v="2875" actId="26606"/>
          <ac:grpSpMkLst>
            <pc:docMk/>
            <pc:sldMk cId="3116522488" sldId="266"/>
            <ac:grpSpMk id="281" creationId="{16262FB0-BE3C-47F4-B19B-2A6F3F401B84}"/>
          </ac:grpSpMkLst>
        </pc:grpChg>
        <pc:grpChg chg="add">
          <ac:chgData name="Penina WANYAMA" userId="35e03ede-39c9-4c26-9704-5f7cd42f685b" providerId="ADAL" clId="{CCE96C28-6130-4852-80A2-8E5F2DC1056C}" dt="2023-02-10T18:46:49.770" v="2875" actId="26606"/>
          <ac:grpSpMkLst>
            <pc:docMk/>
            <pc:sldMk cId="3116522488" sldId="266"/>
            <ac:grpSpMk id="299" creationId="{18E25D38-00BB-47BC-A420-9C7609F7B125}"/>
          </ac:grpSpMkLst>
        </pc:grpChg>
        <pc:grpChg chg="add">
          <ac:chgData name="Penina WANYAMA" userId="35e03ede-39c9-4c26-9704-5f7cd42f685b" providerId="ADAL" clId="{CCE96C28-6130-4852-80A2-8E5F2DC1056C}" dt="2023-02-10T18:46:49.770" v="2875" actId="26606"/>
          <ac:grpSpMkLst>
            <pc:docMk/>
            <pc:sldMk cId="3116522488" sldId="266"/>
            <ac:grpSpMk id="304" creationId="{783F42BA-1034-408D-B086-093233DB2EAB}"/>
          </ac:grpSpMkLst>
        </pc:grpChg>
        <pc:grpChg chg="add">
          <ac:chgData name="Penina WANYAMA" userId="35e03ede-39c9-4c26-9704-5f7cd42f685b" providerId="ADAL" clId="{CCE96C28-6130-4852-80A2-8E5F2DC1056C}" dt="2023-02-10T18:46:49.770" v="2875" actId="26606"/>
          <ac:grpSpMkLst>
            <pc:docMk/>
            <pc:sldMk cId="3116522488" sldId="266"/>
            <ac:grpSpMk id="310" creationId="{974D611A-9EFC-4031-B648-1961EDB3E58E}"/>
          </ac:grpSpMkLst>
        </pc:grpChg>
        <pc:picChg chg="add del">
          <ac:chgData name="Penina WANYAMA" userId="35e03ede-39c9-4c26-9704-5f7cd42f685b" providerId="ADAL" clId="{CCE96C28-6130-4852-80A2-8E5F2DC1056C}" dt="2023-02-10T18:46:49.753" v="2874" actId="26606"/>
          <ac:picMkLst>
            <pc:docMk/>
            <pc:sldMk cId="3116522488" sldId="266"/>
            <ac:picMk id="285" creationId="{C3B60DE0-0708-EB85-438B-532AD399BFAC}"/>
          </ac:picMkLst>
        </pc:picChg>
        <pc:cxnChg chg="add del">
          <ac:chgData name="Penina WANYAMA" userId="35e03ede-39c9-4c26-9704-5f7cd42f685b" providerId="ADAL" clId="{CCE96C28-6130-4852-80A2-8E5F2DC1056C}" dt="2023-02-10T18:42:42.734" v="2846" actId="26606"/>
          <ac:cxnSpMkLst>
            <pc:docMk/>
            <pc:sldMk cId="3116522488" sldId="266"/>
            <ac:cxnSpMk id="236" creationId="{2D72A2C9-F3CA-4216-8BAD-FA4C970C3C4E}"/>
          </ac:cxnSpMkLst>
        </pc:cxnChg>
      </pc:sldChg>
      <pc:sldChg chg="addSp delSp modSp mod setBg setClrOvrMap">
        <pc:chgData name="Penina WANYAMA" userId="35e03ede-39c9-4c26-9704-5f7cd42f685b" providerId="ADAL" clId="{CCE96C28-6130-4852-80A2-8E5F2DC1056C}" dt="2023-02-10T19:02:08.826" v="2987" actId="26606"/>
        <pc:sldMkLst>
          <pc:docMk/>
          <pc:sldMk cId="2178592410" sldId="267"/>
        </pc:sldMkLst>
        <pc:spChg chg="mod">
          <ac:chgData name="Penina WANYAMA" userId="35e03ede-39c9-4c26-9704-5f7cd42f685b" providerId="ADAL" clId="{CCE96C28-6130-4852-80A2-8E5F2DC1056C}" dt="2023-02-10T19:02:08.826" v="2987" actId="26606"/>
          <ac:spMkLst>
            <pc:docMk/>
            <pc:sldMk cId="2178592410" sldId="267"/>
            <ac:spMk id="2" creationId="{EB171899-AFF4-790E-0F50-F2B3E1B4DE75}"/>
          </ac:spMkLst>
        </pc:spChg>
        <pc:spChg chg="mod">
          <ac:chgData name="Penina WANYAMA" userId="35e03ede-39c9-4c26-9704-5f7cd42f685b" providerId="ADAL" clId="{CCE96C28-6130-4852-80A2-8E5F2DC1056C}" dt="2023-02-10T19:02:08.826" v="2987" actId="26606"/>
          <ac:spMkLst>
            <pc:docMk/>
            <pc:sldMk cId="2178592410" sldId="267"/>
            <ac:spMk id="3" creationId="{349C4588-6E39-922E-E396-97DCCDFF3F7C}"/>
          </ac:spMkLst>
        </pc:spChg>
        <pc:spChg chg="del">
          <ac:chgData name="Penina WANYAMA" userId="35e03ede-39c9-4c26-9704-5f7cd42f685b" providerId="ADAL" clId="{CCE96C28-6130-4852-80A2-8E5F2DC1056C}" dt="2023-02-10T18:47:31.997" v="2876" actId="26606"/>
          <ac:spMkLst>
            <pc:docMk/>
            <pc:sldMk cId="2178592410" sldId="267"/>
            <ac:spMk id="231" creationId="{1B15ED52-F352-441B-82BF-E0EA34836D08}"/>
          </ac:spMkLst>
        </pc:spChg>
        <pc:spChg chg="del">
          <ac:chgData name="Penina WANYAMA" userId="35e03ede-39c9-4c26-9704-5f7cd42f685b" providerId="ADAL" clId="{CCE96C28-6130-4852-80A2-8E5F2DC1056C}" dt="2023-02-10T18:47:31.997" v="2876" actId="26606"/>
          <ac:spMkLst>
            <pc:docMk/>
            <pc:sldMk cId="2178592410" sldId="267"/>
            <ac:spMk id="232" creationId="{3B2E3793-BFE6-45A2-9B7B-E18844431C99}"/>
          </ac:spMkLst>
        </pc:spChg>
        <pc:spChg chg="del">
          <ac:chgData name="Penina WANYAMA" userId="35e03ede-39c9-4c26-9704-5f7cd42f685b" providerId="ADAL" clId="{CCE96C28-6130-4852-80A2-8E5F2DC1056C}" dt="2023-02-10T18:47:31.997" v="2876" actId="26606"/>
          <ac:spMkLst>
            <pc:docMk/>
            <pc:sldMk cId="2178592410" sldId="267"/>
            <ac:spMk id="233" creationId="{BC4C4868-CB8F-4AF9-9CDB-8108F2C19B67}"/>
          </ac:spMkLst>
        </pc:spChg>
        <pc:spChg chg="del">
          <ac:chgData name="Penina WANYAMA" userId="35e03ede-39c9-4c26-9704-5f7cd42f685b" providerId="ADAL" clId="{CCE96C28-6130-4852-80A2-8E5F2DC1056C}" dt="2023-02-10T18:47:31.997" v="2876" actId="26606"/>
          <ac:spMkLst>
            <pc:docMk/>
            <pc:sldMk cId="2178592410" sldId="267"/>
            <ac:spMk id="234" creationId="{375E0459-6403-40CD-989D-56A4407CA12E}"/>
          </ac:spMkLst>
        </pc:spChg>
        <pc:spChg chg="del">
          <ac:chgData name="Penina WANYAMA" userId="35e03ede-39c9-4c26-9704-5f7cd42f685b" providerId="ADAL" clId="{CCE96C28-6130-4852-80A2-8E5F2DC1056C}" dt="2023-02-10T18:47:31.997" v="2876" actId="26606"/>
          <ac:spMkLst>
            <pc:docMk/>
            <pc:sldMk cId="2178592410" sldId="267"/>
            <ac:spMk id="235" creationId="{53E5B1A8-3AC9-4BD1-9BBC-78CA94F2D1BA}"/>
          </ac:spMkLst>
        </pc:spChg>
        <pc:spChg chg="add del">
          <ac:chgData name="Penina WANYAMA" userId="35e03ede-39c9-4c26-9704-5f7cd42f685b" providerId="ADAL" clId="{CCE96C28-6130-4852-80A2-8E5F2DC1056C}" dt="2023-02-10T18:49:09.503" v="2883" actId="26606"/>
          <ac:spMkLst>
            <pc:docMk/>
            <pc:sldMk cId="2178592410" sldId="267"/>
            <ac:spMk id="240" creationId="{AD72D4D1-076F-49D3-9889-EFC4F6D7CA66}"/>
          </ac:spMkLst>
        </pc:spChg>
        <pc:spChg chg="add del">
          <ac:chgData name="Penina WANYAMA" userId="35e03ede-39c9-4c26-9704-5f7cd42f685b" providerId="ADAL" clId="{CCE96C28-6130-4852-80A2-8E5F2DC1056C}" dt="2023-02-10T18:49:09.482" v="2882" actId="26606"/>
          <ac:spMkLst>
            <pc:docMk/>
            <pc:sldMk cId="2178592410" sldId="267"/>
            <ac:spMk id="247" creationId="{DA3C47C2-33A2-44B2-BEAB-FEB679075C24}"/>
          </ac:spMkLst>
        </pc:spChg>
        <pc:spChg chg="add del">
          <ac:chgData name="Penina WANYAMA" userId="35e03ede-39c9-4c26-9704-5f7cd42f685b" providerId="ADAL" clId="{CCE96C28-6130-4852-80A2-8E5F2DC1056C}" dt="2023-02-10T18:49:09.482" v="2882" actId="26606"/>
          <ac:spMkLst>
            <pc:docMk/>
            <pc:sldMk cId="2178592410" sldId="267"/>
            <ac:spMk id="249" creationId="{AD182BA8-54AD-4D9F-8264-B0FA8BB47D7C}"/>
          </ac:spMkLst>
        </pc:spChg>
        <pc:spChg chg="add del">
          <ac:chgData name="Penina WANYAMA" userId="35e03ede-39c9-4c26-9704-5f7cd42f685b" providerId="ADAL" clId="{CCE96C28-6130-4852-80A2-8E5F2DC1056C}" dt="2023-02-10T18:49:09.482" v="2882" actId="26606"/>
          <ac:spMkLst>
            <pc:docMk/>
            <pc:sldMk cId="2178592410" sldId="267"/>
            <ac:spMk id="251" creationId="{4ED83379-0499-45E1-AB78-6AA230F96442}"/>
          </ac:spMkLst>
        </pc:spChg>
        <pc:spChg chg="add del">
          <ac:chgData name="Penina WANYAMA" userId="35e03ede-39c9-4c26-9704-5f7cd42f685b" providerId="ADAL" clId="{CCE96C28-6130-4852-80A2-8E5F2DC1056C}" dt="2023-02-10T19:01:03.926" v="2976" actId="26606"/>
          <ac:spMkLst>
            <pc:docMk/>
            <pc:sldMk cId="2178592410" sldId="267"/>
            <ac:spMk id="269" creationId="{A4FB2F3E-259B-4650-B258-F09745BAA841}"/>
          </ac:spMkLst>
        </pc:spChg>
        <pc:spChg chg="add del">
          <ac:chgData name="Penina WANYAMA" userId="35e03ede-39c9-4c26-9704-5f7cd42f685b" providerId="ADAL" clId="{CCE96C28-6130-4852-80A2-8E5F2DC1056C}" dt="2023-02-10T19:01:03.926" v="2976" actId="26606"/>
          <ac:spMkLst>
            <pc:docMk/>
            <pc:sldMk cId="2178592410" sldId="267"/>
            <ac:spMk id="270" creationId="{83CB2632-0822-4E49-A707-FA1B8A4D0173}"/>
          </ac:spMkLst>
        </pc:spChg>
        <pc:spChg chg="add del">
          <ac:chgData name="Penina WANYAMA" userId="35e03ede-39c9-4c26-9704-5f7cd42f685b" providerId="ADAL" clId="{CCE96C28-6130-4852-80A2-8E5F2DC1056C}" dt="2023-02-10T19:02:08.826" v="2987" actId="26606"/>
          <ac:spMkLst>
            <pc:docMk/>
            <pc:sldMk cId="2178592410" sldId="267"/>
            <ac:spMk id="277" creationId="{4E65CDE2-194C-4A17-9E3C-017E8A8970E2}"/>
          </ac:spMkLst>
        </pc:spChg>
        <pc:spChg chg="add">
          <ac:chgData name="Penina WANYAMA" userId="35e03ede-39c9-4c26-9704-5f7cd42f685b" providerId="ADAL" clId="{CCE96C28-6130-4852-80A2-8E5F2DC1056C}" dt="2023-02-10T19:02:08.826" v="2987" actId="26606"/>
          <ac:spMkLst>
            <pc:docMk/>
            <pc:sldMk cId="2178592410" sldId="267"/>
            <ac:spMk id="284" creationId="{AD72D4D1-076F-49D3-9889-EFC4F6D7CA66}"/>
          </ac:spMkLst>
        </pc:spChg>
        <pc:grpChg chg="add del">
          <ac:chgData name="Penina WANYAMA" userId="35e03ede-39c9-4c26-9704-5f7cd42f685b" providerId="ADAL" clId="{CCE96C28-6130-4852-80A2-8E5F2DC1056C}" dt="2023-02-10T19:01:03.926" v="2976" actId="26606"/>
          <ac:grpSpMkLst>
            <pc:docMk/>
            <pc:sldMk cId="2178592410" sldId="267"/>
            <ac:grpSpMk id="271" creationId="{084C5BAC-71DF-48C0-AB51-699516D3BE58}"/>
          </ac:grpSpMkLst>
        </pc:grpChg>
        <pc:cxnChg chg="add del">
          <ac:chgData name="Penina WANYAMA" userId="35e03ede-39c9-4c26-9704-5f7cd42f685b" providerId="ADAL" clId="{CCE96C28-6130-4852-80A2-8E5F2DC1056C}" dt="2023-02-10T18:49:09.503" v="2883" actId="26606"/>
          <ac:cxnSpMkLst>
            <pc:docMk/>
            <pc:sldMk cId="2178592410" sldId="267"/>
            <ac:cxnSpMk id="242" creationId="{2D72A2C9-F3CA-4216-8BAD-FA4C970C3C4E}"/>
          </ac:cxnSpMkLst>
        </pc:cxnChg>
        <pc:cxnChg chg="add del">
          <ac:chgData name="Penina WANYAMA" userId="35e03ede-39c9-4c26-9704-5f7cd42f685b" providerId="ADAL" clId="{CCE96C28-6130-4852-80A2-8E5F2DC1056C}" dt="2023-02-10T19:02:08.826" v="2987" actId="26606"/>
          <ac:cxnSpMkLst>
            <pc:docMk/>
            <pc:sldMk cId="2178592410" sldId="267"/>
            <ac:cxnSpMk id="279" creationId="{F2AE495E-2AAF-4BC1-87A5-331009D82896}"/>
          </ac:cxnSpMkLst>
        </pc:cxnChg>
        <pc:cxnChg chg="add">
          <ac:chgData name="Penina WANYAMA" userId="35e03ede-39c9-4c26-9704-5f7cd42f685b" providerId="ADAL" clId="{CCE96C28-6130-4852-80A2-8E5F2DC1056C}" dt="2023-02-10T19:02:08.826" v="2987" actId="26606"/>
          <ac:cxnSpMkLst>
            <pc:docMk/>
            <pc:sldMk cId="2178592410" sldId="267"/>
            <ac:cxnSpMk id="286" creationId="{2D72A2C9-F3CA-4216-8BAD-FA4C970C3C4E}"/>
          </ac:cxnSpMkLst>
        </pc:cxnChg>
      </pc:sldChg>
      <pc:sldChg chg="addSp delSp modSp add mod setClrOvrMap">
        <pc:chgData name="Penina WANYAMA" userId="35e03ede-39c9-4c26-9704-5f7cd42f685b" providerId="ADAL" clId="{CCE96C28-6130-4852-80A2-8E5F2DC1056C}" dt="2023-02-10T19:05:56.186" v="2999" actId="255"/>
        <pc:sldMkLst>
          <pc:docMk/>
          <pc:sldMk cId="829431067" sldId="268"/>
        </pc:sldMkLst>
        <pc:spChg chg="mod">
          <ac:chgData name="Penina WANYAMA" userId="35e03ede-39c9-4c26-9704-5f7cd42f685b" providerId="ADAL" clId="{CCE96C28-6130-4852-80A2-8E5F2DC1056C}" dt="2023-02-10T18:56:13.455" v="2923" actId="26606"/>
          <ac:spMkLst>
            <pc:docMk/>
            <pc:sldMk cId="829431067" sldId="268"/>
            <ac:spMk id="2" creationId="{EB171899-AFF4-790E-0F50-F2B3E1B4DE75}"/>
          </ac:spMkLst>
        </pc:spChg>
        <pc:spChg chg="mod">
          <ac:chgData name="Penina WANYAMA" userId="35e03ede-39c9-4c26-9704-5f7cd42f685b" providerId="ADAL" clId="{CCE96C28-6130-4852-80A2-8E5F2DC1056C}" dt="2023-02-10T19:05:56.186" v="2999" actId="255"/>
          <ac:spMkLst>
            <pc:docMk/>
            <pc:sldMk cId="829431067" sldId="268"/>
            <ac:spMk id="3" creationId="{349C4588-6E39-922E-E396-97DCCDFF3F7C}"/>
          </ac:spMkLst>
        </pc:spChg>
        <pc:spChg chg="del">
          <ac:chgData name="Penina WANYAMA" userId="35e03ede-39c9-4c26-9704-5f7cd42f685b" providerId="ADAL" clId="{CCE96C28-6130-4852-80A2-8E5F2DC1056C}" dt="2023-02-10T18:56:13.455" v="2923" actId="26606"/>
          <ac:spMkLst>
            <pc:docMk/>
            <pc:sldMk cId="829431067" sldId="268"/>
            <ac:spMk id="223" creationId="{FBE42956-7714-4B88-B946-1AAD087DDCDE}"/>
          </ac:spMkLst>
        </pc:spChg>
        <pc:spChg chg="del">
          <ac:chgData name="Penina WANYAMA" userId="35e03ede-39c9-4c26-9704-5f7cd42f685b" providerId="ADAL" clId="{CCE96C28-6130-4852-80A2-8E5F2DC1056C}" dt="2023-02-10T18:56:13.455" v="2923" actId="26606"/>
          <ac:spMkLst>
            <pc:docMk/>
            <pc:sldMk cId="829431067" sldId="268"/>
            <ac:spMk id="225" creationId="{5102A839-7455-460E-9186-3C46533A3C7D}"/>
          </ac:spMkLst>
        </pc:spChg>
        <pc:spChg chg="del">
          <ac:chgData name="Penina WANYAMA" userId="35e03ede-39c9-4c26-9704-5f7cd42f685b" providerId="ADAL" clId="{CCE96C28-6130-4852-80A2-8E5F2DC1056C}" dt="2023-02-10T18:56:13.455" v="2923" actId="26606"/>
          <ac:spMkLst>
            <pc:docMk/>
            <pc:sldMk cId="829431067" sldId="268"/>
            <ac:spMk id="227" creationId="{2B6432E5-D2D8-4E50-8FBE-7126A3F9CA55}"/>
          </ac:spMkLst>
        </pc:spChg>
        <pc:spChg chg="add">
          <ac:chgData name="Penina WANYAMA" userId="35e03ede-39c9-4c26-9704-5f7cd42f685b" providerId="ADAL" clId="{CCE96C28-6130-4852-80A2-8E5F2DC1056C}" dt="2023-02-10T18:56:13.455" v="2923" actId="26606"/>
          <ac:spMkLst>
            <pc:docMk/>
            <pc:sldMk cId="829431067" sldId="268"/>
            <ac:spMk id="232" creationId="{44B42A97-2187-442B-BB48-39526296DA52}"/>
          </ac:spMkLst>
        </pc:spChg>
        <pc:spChg chg="add">
          <ac:chgData name="Penina WANYAMA" userId="35e03ede-39c9-4c26-9704-5f7cd42f685b" providerId="ADAL" clId="{CCE96C28-6130-4852-80A2-8E5F2DC1056C}" dt="2023-02-10T18:56:13.455" v="2923" actId="26606"/>
          <ac:spMkLst>
            <pc:docMk/>
            <pc:sldMk cId="829431067" sldId="268"/>
            <ac:spMk id="234" creationId="{F40CA114-B78B-4E3B-A785-96745276B6FB}"/>
          </ac:spMkLst>
        </pc:spChg>
        <pc:spChg chg="add">
          <ac:chgData name="Penina WANYAMA" userId="35e03ede-39c9-4c26-9704-5f7cd42f685b" providerId="ADAL" clId="{CCE96C28-6130-4852-80A2-8E5F2DC1056C}" dt="2023-02-10T18:56:13.455" v="2923" actId="26606"/>
          <ac:spMkLst>
            <pc:docMk/>
            <pc:sldMk cId="829431067" sldId="268"/>
            <ac:spMk id="236" creationId="{1B1D834C-2707-49B0-A3CE-334D83DFF044}"/>
          </ac:spMkLst>
        </pc:spChg>
        <pc:picChg chg="add mod ord">
          <ac:chgData name="Penina WANYAMA" userId="35e03ede-39c9-4c26-9704-5f7cd42f685b" providerId="ADAL" clId="{CCE96C28-6130-4852-80A2-8E5F2DC1056C}" dt="2023-02-10T18:56:13.455" v="2923" actId="26606"/>
          <ac:picMkLst>
            <pc:docMk/>
            <pc:sldMk cId="829431067" sldId="268"/>
            <ac:picMk id="4" creationId="{833A1BD8-327E-4B30-76EF-138C96E7B491}"/>
          </ac:picMkLst>
        </pc:picChg>
        <pc:picChg chg="del">
          <ac:chgData name="Penina WANYAMA" userId="35e03ede-39c9-4c26-9704-5f7cd42f685b" providerId="ADAL" clId="{CCE96C28-6130-4852-80A2-8E5F2DC1056C}" dt="2023-02-10T18:24:47.109" v="2055" actId="478"/>
          <ac:picMkLst>
            <pc:docMk/>
            <pc:sldMk cId="829431067" sldId="268"/>
            <ac:picMk id="10" creationId="{CEEBAC8E-A335-72A9-352A-59E9B7A9B8F0}"/>
          </ac:picMkLst>
        </pc:picChg>
      </pc:sldChg>
      <pc:sldChg chg="modSp add mod">
        <pc:chgData name="Penina WANYAMA" userId="35e03ede-39c9-4c26-9704-5f7cd42f685b" providerId="ADAL" clId="{CCE96C28-6130-4852-80A2-8E5F2DC1056C}" dt="2023-02-10T18:49:59.360" v="2902" actId="20577"/>
        <pc:sldMkLst>
          <pc:docMk/>
          <pc:sldMk cId="3946280718" sldId="269"/>
        </pc:sldMkLst>
        <pc:spChg chg="mod">
          <ac:chgData name="Penina WANYAMA" userId="35e03ede-39c9-4c26-9704-5f7cd42f685b" providerId="ADAL" clId="{CCE96C28-6130-4852-80A2-8E5F2DC1056C}" dt="2023-02-10T18:49:59.360" v="2902" actId="20577"/>
          <ac:spMkLst>
            <pc:docMk/>
            <pc:sldMk cId="3946280718" sldId="269"/>
            <ac:spMk id="3" creationId="{349C4588-6E39-922E-E396-97DCCDFF3F7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09B3-AA5A-D757-6086-E2503CDAFA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389C4F8-8A2B-F166-565B-AEF7201A39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C3A86EE-2FBA-227E-68E2-3CE5FB83509C}"/>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5" name="Footer Placeholder 4">
            <a:extLst>
              <a:ext uri="{FF2B5EF4-FFF2-40B4-BE49-F238E27FC236}">
                <a16:creationId xmlns:a16="http://schemas.microsoft.com/office/drawing/2014/main" id="{4886854D-5ED9-BBED-4D67-5C8E0D13EF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EC1A83-3DDE-E62A-412A-0E53328BC5DC}"/>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1808980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3A8DF-ADF0-E0D6-C7A9-E9369985DEE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48413C-B1FA-F4D5-0A4D-B1D10BF393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795DB53-0028-4CE5-AAD6-A554CC45B48C}"/>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5" name="Footer Placeholder 4">
            <a:extLst>
              <a:ext uri="{FF2B5EF4-FFF2-40B4-BE49-F238E27FC236}">
                <a16:creationId xmlns:a16="http://schemas.microsoft.com/office/drawing/2014/main" id="{E8599EB4-748A-5560-76E7-4EF49BCA00C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DCC831-5E3C-4170-B30C-785F84D0C370}"/>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511165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593B96-E00D-5FE0-A89E-0947053C4D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553017E-4B37-3A8A-954C-ED32E19667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2F0C40-1A27-BBFF-61E2-E600D594E98E}"/>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5" name="Footer Placeholder 4">
            <a:extLst>
              <a:ext uri="{FF2B5EF4-FFF2-40B4-BE49-F238E27FC236}">
                <a16:creationId xmlns:a16="http://schemas.microsoft.com/office/drawing/2014/main" id="{473B15A9-DD9A-4CA2-F8C4-7126109057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21E081-73F2-B1B2-430E-7128CCDBD022}"/>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1271496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C4DF9-44B2-0F79-1F74-7704B2A6F49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B756C1A-EB24-C96E-0AA3-6F46C9E1E8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E5F506-2B38-200C-2700-D5B41CF9C5B0}"/>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5" name="Footer Placeholder 4">
            <a:extLst>
              <a:ext uri="{FF2B5EF4-FFF2-40B4-BE49-F238E27FC236}">
                <a16:creationId xmlns:a16="http://schemas.microsoft.com/office/drawing/2014/main" id="{B8A172A8-15CC-DFF2-F7F6-1893A78BF3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142BAE-89B7-FD72-FA27-686BAE122519}"/>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875161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2D33-5A66-B78C-90F8-A14A42412C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933DA4F-AEB4-143C-0FAA-4847CCA6ED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A5370F-CEDF-0255-9C48-EC21DBAD91E7}"/>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5" name="Footer Placeholder 4">
            <a:extLst>
              <a:ext uri="{FF2B5EF4-FFF2-40B4-BE49-F238E27FC236}">
                <a16:creationId xmlns:a16="http://schemas.microsoft.com/office/drawing/2014/main" id="{EF12AF24-6F0B-E7C0-9665-5D9FC6E4A7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ED0216B-928B-7E56-E681-C6F0B5A30306}"/>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3871886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86903-9C65-DE71-CA40-781CD7F09D4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651CF82-04C8-42A9-56E0-27CC8FC8B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AF92EE8-96CF-7876-16CF-BE2DBAB9DD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2976C80-DCF7-8AE2-4EB9-0AA8B6732D98}"/>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6" name="Footer Placeholder 5">
            <a:extLst>
              <a:ext uri="{FF2B5EF4-FFF2-40B4-BE49-F238E27FC236}">
                <a16:creationId xmlns:a16="http://schemas.microsoft.com/office/drawing/2014/main" id="{7D60A402-47E8-679D-0149-1DE4020BF6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55931D-2751-BA2F-B963-0C26F96C6EBB}"/>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3420309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CC206-74ED-63C4-8D31-24245CC33E9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6585C5-86EE-C3C4-31B8-4685577240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5C7090-0B38-8892-25C6-A3F931B9CB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0C37951-77FC-5F4C-EB25-7CDCFDA8E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CD063-F6D0-F91A-6493-1BE92BD07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1CF1216-E1A9-7DC6-EFDB-0AA147B6459F}"/>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8" name="Footer Placeholder 7">
            <a:extLst>
              <a:ext uri="{FF2B5EF4-FFF2-40B4-BE49-F238E27FC236}">
                <a16:creationId xmlns:a16="http://schemas.microsoft.com/office/drawing/2014/main" id="{8D0FF516-81A2-96FB-2640-F46AEF18AC0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8C01F97-5958-739F-3292-1EB218C606F6}"/>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3709068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3C00-F677-43A1-1B6D-24936889802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AD312CD-CA98-A07A-C481-ADA1607FB4CB}"/>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4" name="Footer Placeholder 3">
            <a:extLst>
              <a:ext uri="{FF2B5EF4-FFF2-40B4-BE49-F238E27FC236}">
                <a16:creationId xmlns:a16="http://schemas.microsoft.com/office/drawing/2014/main" id="{BC05D68E-5647-9EEF-6026-D35212A172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8899C49-C39E-A898-A12F-542ACE9B09FB}"/>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938460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104CD2-6E2C-1C34-3C9F-21FA5635B810}"/>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3" name="Footer Placeholder 2">
            <a:extLst>
              <a:ext uri="{FF2B5EF4-FFF2-40B4-BE49-F238E27FC236}">
                <a16:creationId xmlns:a16="http://schemas.microsoft.com/office/drawing/2014/main" id="{8AF8331C-2EB1-1451-7C44-D968BBB33E8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8331644-78A1-7005-57E6-6329E022A087}"/>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2261831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1B32-650E-629B-2B56-5ABF3A2C11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4FD4055-764D-4471-5EBC-0E973F5685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04B0876-53D9-BD66-686B-21A346FD4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9D83B0-4765-0510-4585-31544B644722}"/>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6" name="Footer Placeholder 5">
            <a:extLst>
              <a:ext uri="{FF2B5EF4-FFF2-40B4-BE49-F238E27FC236}">
                <a16:creationId xmlns:a16="http://schemas.microsoft.com/office/drawing/2014/main" id="{D7000039-73D6-7E37-DC55-844D3F333B9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197066-F69B-E01E-A547-3AA206BB4FBE}"/>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1422003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A7D3-F35F-09D3-249B-924E1664BB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342DA17-8166-AA96-460B-A75CB7B86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AFD8C3F-DC13-BA8D-A246-B6919A07C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17EEC2-F353-FB4C-95DE-E68F869B3AAD}"/>
              </a:ext>
            </a:extLst>
          </p:cNvPr>
          <p:cNvSpPr>
            <a:spLocks noGrp="1"/>
          </p:cNvSpPr>
          <p:nvPr>
            <p:ph type="dt" sz="half" idx="10"/>
          </p:nvPr>
        </p:nvSpPr>
        <p:spPr/>
        <p:txBody>
          <a:bodyPr/>
          <a:lstStyle/>
          <a:p>
            <a:fld id="{5F126065-ADC9-4BE9-B6A7-84153C8D5A5F}" type="datetimeFigureOut">
              <a:rPr lang="en-GB" smtClean="0"/>
              <a:t>10/02/2023</a:t>
            </a:fld>
            <a:endParaRPr lang="en-GB"/>
          </a:p>
        </p:txBody>
      </p:sp>
      <p:sp>
        <p:nvSpPr>
          <p:cNvPr id="6" name="Footer Placeholder 5">
            <a:extLst>
              <a:ext uri="{FF2B5EF4-FFF2-40B4-BE49-F238E27FC236}">
                <a16:creationId xmlns:a16="http://schemas.microsoft.com/office/drawing/2014/main" id="{22C4AFE4-6F29-3876-EEC2-C16B931E77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B45142-0FAF-C15B-9212-F73202144AB9}"/>
              </a:ext>
            </a:extLst>
          </p:cNvPr>
          <p:cNvSpPr>
            <a:spLocks noGrp="1"/>
          </p:cNvSpPr>
          <p:nvPr>
            <p:ph type="sldNum" sz="quarter" idx="12"/>
          </p:nvPr>
        </p:nvSpPr>
        <p:spPr/>
        <p:txBody>
          <a:bodyPr/>
          <a:lstStyle/>
          <a:p>
            <a:fld id="{D32A2EF0-EA13-491C-9C0B-25D8D3BE3262}" type="slidenum">
              <a:rPr lang="en-GB" smtClean="0"/>
              <a:t>‹#›</a:t>
            </a:fld>
            <a:endParaRPr lang="en-GB"/>
          </a:p>
        </p:txBody>
      </p:sp>
    </p:spTree>
    <p:extLst>
      <p:ext uri="{BB962C8B-B14F-4D97-AF65-F5344CB8AC3E}">
        <p14:creationId xmlns:p14="http://schemas.microsoft.com/office/powerpoint/2010/main" val="2675716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75139-5C40-AA65-A42B-DECC52E688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87EF088-A439-92BA-7460-0CCCB58CD2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AFDD4DE-1762-7BD4-044A-D632B238BF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126065-ADC9-4BE9-B6A7-84153C8D5A5F}" type="datetimeFigureOut">
              <a:rPr lang="en-GB" smtClean="0"/>
              <a:t>10/02/2023</a:t>
            </a:fld>
            <a:endParaRPr lang="en-GB"/>
          </a:p>
        </p:txBody>
      </p:sp>
      <p:sp>
        <p:nvSpPr>
          <p:cNvPr id="5" name="Footer Placeholder 4">
            <a:extLst>
              <a:ext uri="{FF2B5EF4-FFF2-40B4-BE49-F238E27FC236}">
                <a16:creationId xmlns:a16="http://schemas.microsoft.com/office/drawing/2014/main" id="{8CFE32E7-3915-6ABF-E2EC-FB64DB05D5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3653B92-21E2-E551-9DC5-98B61D037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2A2EF0-EA13-491C-9C0B-25D8D3BE3262}" type="slidenum">
              <a:rPr lang="en-GB" smtClean="0"/>
              <a:t>‹#›</a:t>
            </a:fld>
            <a:endParaRPr lang="en-GB"/>
          </a:p>
        </p:txBody>
      </p:sp>
    </p:spTree>
    <p:extLst>
      <p:ext uri="{BB962C8B-B14F-4D97-AF65-F5344CB8AC3E}">
        <p14:creationId xmlns:p14="http://schemas.microsoft.com/office/powerpoint/2010/main" val="254290235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penina.wanyama@student.moringaschool.com" TargetMode="Externa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707011" y="4502330"/>
            <a:ext cx="10765410" cy="1207269"/>
          </a:xfrm>
        </p:spPr>
        <p:txBody>
          <a:bodyPr>
            <a:normAutofit/>
          </a:bodyPr>
          <a:lstStyle/>
          <a:p>
            <a:r>
              <a:rPr lang="en-GB" sz="5100" b="1" dirty="0"/>
              <a:t>California Telco Customer churn Analysis</a:t>
            </a:r>
            <a:endParaRPr lang="en-GB" sz="5100" dirty="0"/>
          </a:p>
        </p:txBody>
      </p: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1376313" y="5665510"/>
            <a:ext cx="9426806" cy="719122"/>
          </a:xfrm>
        </p:spPr>
        <p:txBody>
          <a:bodyPr>
            <a:normAutofit/>
          </a:bodyPr>
          <a:lstStyle/>
          <a:p>
            <a:r>
              <a:rPr lang="en-GB" sz="1700"/>
              <a:t>Penina Wanyama</a:t>
            </a:r>
          </a:p>
          <a:p>
            <a:r>
              <a:rPr lang="en-GB" sz="1700"/>
              <a:t>February, 2023</a:t>
            </a:r>
          </a:p>
        </p:txBody>
      </p:sp>
      <p:pic>
        <p:nvPicPr>
          <p:cNvPr id="5" name="Picture 4">
            <a:extLst>
              <a:ext uri="{FF2B5EF4-FFF2-40B4-BE49-F238E27FC236}">
                <a16:creationId xmlns:a16="http://schemas.microsoft.com/office/drawing/2014/main" id="{BB642E1F-D979-39B0-A204-D901564E2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34" y="491983"/>
            <a:ext cx="5458816" cy="3643761"/>
          </a:xfrm>
          <a:prstGeom prst="rect">
            <a:avLst/>
          </a:prstGeom>
        </p:spPr>
      </p:pic>
      <p:cxnSp>
        <p:nvCxnSpPr>
          <p:cNvPr id="101" name="Straight Connector 100">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 name="Graphic 24" descr="Upward trend">
            <a:extLst>
              <a:ext uri="{FF2B5EF4-FFF2-40B4-BE49-F238E27FC236}">
                <a16:creationId xmlns:a16="http://schemas.microsoft.com/office/drawing/2014/main" id="{A010406A-124A-B249-E9C9-995E6B1A0D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48727" y="321735"/>
            <a:ext cx="3984259" cy="3984259"/>
          </a:xfrm>
          <a:prstGeom prst="rect">
            <a:avLst/>
          </a:prstGeom>
        </p:spPr>
      </p:pic>
    </p:spTree>
    <p:extLst>
      <p:ext uri="{BB962C8B-B14F-4D97-AF65-F5344CB8AC3E}">
        <p14:creationId xmlns:p14="http://schemas.microsoft.com/office/powerpoint/2010/main" val="41308384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5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32" name="Rectangle 131">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6751180" y="895369"/>
            <a:ext cx="4724530" cy="2975876"/>
          </a:xfrm>
        </p:spPr>
        <p:txBody>
          <a:bodyPr vert="horz" lIns="91440" tIns="45720" rIns="91440" bIns="45720" rtlCol="0" anchor="b">
            <a:normAutofit/>
          </a:bodyPr>
          <a:lstStyle/>
          <a:p>
            <a:pPr algn="l"/>
            <a:r>
              <a:rPr lang="en-US" b="1"/>
              <a:t>Thank You!</a:t>
            </a:r>
            <a:endParaRPr lang="en-US" b="1" kern="1200"/>
          </a:p>
        </p:txBody>
      </p: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6751180" y="4025070"/>
            <a:ext cx="4724529" cy="1692066"/>
          </a:xfrm>
        </p:spPr>
        <p:txBody>
          <a:bodyPr vert="horz" lIns="91440" tIns="45720" rIns="91440" bIns="45720" rtlCol="0" anchor="t">
            <a:normAutofit/>
          </a:bodyPr>
          <a:lstStyle/>
          <a:p>
            <a:pPr algn="l"/>
            <a:r>
              <a:rPr lang="en-US" sz="2000"/>
              <a:t>Email: </a:t>
            </a:r>
            <a:r>
              <a:rPr lang="en-US" sz="2000">
                <a:hlinkClick r:id="rId2"/>
              </a:rPr>
              <a:t>penina.wanyama@student.moringaschool.com</a:t>
            </a:r>
            <a:endParaRPr lang="en-US" sz="2000"/>
          </a:p>
          <a:p>
            <a:pPr algn="l"/>
            <a:r>
              <a:rPr lang="en-US" sz="2000"/>
              <a:t>GitHub: @penina26</a:t>
            </a:r>
          </a:p>
          <a:p>
            <a:pPr algn="l"/>
            <a:endParaRPr lang="en-US" sz="2000"/>
          </a:p>
        </p:txBody>
      </p:sp>
      <p:pic>
        <p:nvPicPr>
          <p:cNvPr id="116" name="Graphic 115" descr="Smiling Face with No Fill">
            <a:extLst>
              <a:ext uri="{FF2B5EF4-FFF2-40B4-BE49-F238E27FC236}">
                <a16:creationId xmlns:a16="http://schemas.microsoft.com/office/drawing/2014/main" id="{A49DE726-0077-71A8-F9ED-1BBC955CB0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280" y="890115"/>
            <a:ext cx="5077769" cy="5077769"/>
          </a:xfrm>
          <a:prstGeom prst="rect">
            <a:avLst/>
          </a:prstGeom>
        </p:spPr>
      </p:pic>
      <p:cxnSp>
        <p:nvCxnSpPr>
          <p:cNvPr id="134" name="Straight Connector 133">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1564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83" name="Graphic 82" descr="Lightbulb">
            <a:extLst>
              <a:ext uri="{FF2B5EF4-FFF2-40B4-BE49-F238E27FC236}">
                <a16:creationId xmlns:a16="http://schemas.microsoft.com/office/drawing/2014/main" id="{B0C99692-10D3-8F59-DC9C-6218793049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4900" y="538956"/>
            <a:ext cx="749300" cy="749300"/>
          </a:xfrm>
          <a:prstGeom prst="rect">
            <a:avLst/>
          </a:prstGeom>
        </p:spPr>
      </p:pic>
    </p:spTree>
    <p:extLst>
      <p:ext uri="{BB962C8B-B14F-4D97-AF65-F5344CB8AC3E}">
        <p14:creationId xmlns:p14="http://schemas.microsoft.com/office/powerpoint/2010/main" val="12386612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211942-38CE-7A88-DC1B-CD1AD01FC890}"/>
              </a:ext>
            </a:extLst>
          </p:cNvPr>
          <p:cNvPicPr>
            <a:picLocks noChangeAspect="1"/>
          </p:cNvPicPr>
          <p:nvPr/>
        </p:nvPicPr>
        <p:blipFill rotWithShape="1">
          <a:blip r:embed="rId2">
            <a:extLst>
              <a:ext uri="{28A0092B-C50C-407E-A947-70E740481C1C}">
                <a14:useLocalDpi xmlns:a14="http://schemas.microsoft.com/office/drawing/2010/main" val="0"/>
              </a:ext>
            </a:extLst>
          </a:blip>
          <a:srcRect l="3019" r="18390" b="-1"/>
          <a:stretch/>
        </p:blipFill>
        <p:spPr>
          <a:xfrm>
            <a:off x="4117521" y="10"/>
            <a:ext cx="8074479" cy="6857990"/>
          </a:xfrm>
          <a:prstGeom prst="rect">
            <a:avLst/>
          </a:prstGeom>
        </p:spPr>
      </p:pic>
      <p:sp>
        <p:nvSpPr>
          <p:cNvPr id="212" name="Freeform: Shape 203">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3" name="Freeform: Shape 205">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dirty="0"/>
              <a:t>Summary</a:t>
            </a:r>
          </a:p>
        </p:txBody>
      </p: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804672" y="2022601"/>
            <a:ext cx="3941499" cy="4154361"/>
          </a:xfrm>
        </p:spPr>
        <p:txBody>
          <a:bodyPr vert="horz" lIns="91440" tIns="45720" rIns="91440" bIns="45720" rtlCol="0">
            <a:noAutofit/>
          </a:bodyPr>
          <a:lstStyle/>
          <a:p>
            <a:pPr indent="-228600" algn="l">
              <a:buFont typeface="Arial" panose="020B0604020202020204" pitchFamily="34" charset="0"/>
              <a:buChar char="•"/>
            </a:pPr>
            <a:r>
              <a:rPr lang="en-US" sz="1800" dirty="0"/>
              <a:t>Predictive  analysis of the California Telco indicate with a balanced accuracy of 76%  that the Telco could retain customers and increase revenue if they could:</a:t>
            </a:r>
          </a:p>
          <a:p>
            <a:pPr indent="-228600" algn="l">
              <a:buFont typeface="Arial" panose="020B0604020202020204" pitchFamily="34" charset="0"/>
              <a:buChar char="•"/>
            </a:pPr>
            <a:r>
              <a:rPr lang="en-US" sz="1800" dirty="0"/>
              <a:t>Move most of the month-to-Moth contract </a:t>
            </a:r>
            <a:r>
              <a:rPr lang="en-US" sz="2000" dirty="0">
                <a:latin typeface="+mj-lt"/>
              </a:rPr>
              <a:t>customers</a:t>
            </a:r>
            <a:r>
              <a:rPr lang="en-US" sz="1800" dirty="0"/>
              <a:t> to one year  or more</a:t>
            </a:r>
          </a:p>
          <a:p>
            <a:pPr indent="-228600" algn="l">
              <a:buFont typeface="Arial" panose="020B0604020202020204" pitchFamily="34" charset="0"/>
              <a:buChar char="•"/>
            </a:pPr>
            <a:r>
              <a:rPr lang="en-US" sz="1800" dirty="0"/>
              <a:t>Incentivize or </a:t>
            </a:r>
            <a:r>
              <a:rPr lang="en-US" sz="2000" dirty="0">
                <a:latin typeface="+mj-lt"/>
              </a:rPr>
              <a:t>review</a:t>
            </a:r>
            <a:r>
              <a:rPr lang="en-US" sz="1800" dirty="0"/>
              <a:t>  the internet services offered to customers subscribed to the Fiber Optic category</a:t>
            </a:r>
          </a:p>
          <a:p>
            <a:pPr indent="-228600" algn="l">
              <a:buFont typeface="Arial" panose="020B0604020202020204" pitchFamily="34" charset="0"/>
              <a:buChar char="•"/>
            </a:pPr>
            <a:r>
              <a:rPr lang="en-US" sz="1800" dirty="0"/>
              <a:t>Reduce the cost of services for customers on month-to-Month</a:t>
            </a:r>
          </a:p>
        </p:txBody>
      </p:sp>
    </p:spTree>
    <p:extLst>
      <p:ext uri="{BB962C8B-B14F-4D97-AF65-F5344CB8AC3E}">
        <p14:creationId xmlns:p14="http://schemas.microsoft.com/office/powerpoint/2010/main" val="15539618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par>
                                <p:cTn id="23" presetID="10" presetClass="entr" presetSubtype="0" fill="hold" grpId="0" nodeType="withEffect">
                                  <p:stCondLst>
                                    <p:cond delay="500"/>
                                  </p:stCondLst>
                                  <p:iterate type="lt">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71B897-5BB6-3F50-E2AC-D38DCA5A50E7}"/>
              </a:ext>
            </a:extLst>
          </p:cNvPr>
          <p:cNvPicPr>
            <a:picLocks noChangeAspect="1"/>
          </p:cNvPicPr>
          <p:nvPr/>
        </p:nvPicPr>
        <p:blipFill rotWithShape="1">
          <a:blip r:embed="rId2">
            <a:extLst>
              <a:ext uri="{28A0092B-C50C-407E-A947-70E740481C1C}">
                <a14:useLocalDpi xmlns:a14="http://schemas.microsoft.com/office/drawing/2010/main" val="0"/>
              </a:ext>
            </a:extLst>
          </a:blip>
          <a:srcRect l="3019" r="18390" b="-1"/>
          <a:stretch/>
        </p:blipFill>
        <p:spPr>
          <a:xfrm>
            <a:off x="4117521" y="10"/>
            <a:ext cx="8074479" cy="6857990"/>
          </a:xfrm>
          <a:prstGeom prst="rect">
            <a:avLst/>
          </a:prstGeom>
        </p:spPr>
      </p:pic>
      <p:sp>
        <p:nvSpPr>
          <p:cNvPr id="80" name="Freeform: Shape 7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804672" y="365125"/>
            <a:ext cx="5266155" cy="1325563"/>
          </a:xfrm>
        </p:spPr>
        <p:txBody>
          <a:bodyPr vert="horz" lIns="91440" tIns="45720" rIns="91440" bIns="45720" rtlCol="0" anchor="ctr">
            <a:normAutofit/>
          </a:bodyPr>
          <a:lstStyle/>
          <a:p>
            <a:pPr algn="l"/>
            <a:r>
              <a:rPr lang="en-US" sz="4400" b="1" dirty="0"/>
              <a:t>Outline</a:t>
            </a:r>
          </a:p>
        </p:txBody>
      </p: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804672" y="2022601"/>
            <a:ext cx="3941499" cy="4154361"/>
          </a:xfrm>
        </p:spPr>
        <p:txBody>
          <a:bodyPr vert="horz" lIns="91440" tIns="45720" rIns="91440" bIns="45720" rtlCol="0">
            <a:normAutofit/>
          </a:bodyPr>
          <a:lstStyle/>
          <a:p>
            <a:pPr marL="342900" indent="-228600" algn="l">
              <a:buFont typeface="Arial" panose="020B0604020202020204" pitchFamily="34" charset="0"/>
              <a:buChar char="•"/>
            </a:pPr>
            <a:r>
              <a:rPr lang="en-US" sz="2000" dirty="0"/>
              <a:t>Business Problem</a:t>
            </a:r>
          </a:p>
          <a:p>
            <a:pPr marL="342900" indent="-228600" algn="l">
              <a:buFont typeface="Arial" panose="020B0604020202020204" pitchFamily="34" charset="0"/>
              <a:buChar char="•"/>
            </a:pPr>
            <a:r>
              <a:rPr lang="en-US" sz="2000" dirty="0"/>
              <a:t>Data &amp;Methods</a:t>
            </a:r>
          </a:p>
          <a:p>
            <a:pPr marL="342900" indent="-228600" algn="l">
              <a:buFont typeface="Arial" panose="020B0604020202020204" pitchFamily="34" charset="0"/>
              <a:buChar char="•"/>
            </a:pPr>
            <a:r>
              <a:rPr lang="en-US" sz="2000" dirty="0"/>
              <a:t>Modeling/Model </a:t>
            </a:r>
            <a:r>
              <a:rPr lang="en-US" sz="2000" dirty="0">
                <a:latin typeface="+mj-lt"/>
              </a:rPr>
              <a:t>evaluation</a:t>
            </a:r>
          </a:p>
          <a:p>
            <a:pPr marL="342900" indent="-228600" algn="l">
              <a:buFont typeface="Arial" panose="020B0604020202020204" pitchFamily="34" charset="0"/>
              <a:buChar char="•"/>
            </a:pPr>
            <a:r>
              <a:rPr lang="en-US" sz="2000" dirty="0"/>
              <a:t>Conclusion/Recommendations</a:t>
            </a:r>
          </a:p>
          <a:p>
            <a:pPr indent="-228600" algn="l">
              <a:buFont typeface="Arial" panose="020B0604020202020204" pitchFamily="34" charset="0"/>
              <a:buChar char="•"/>
            </a:pPr>
            <a:endParaRPr lang="en-US" sz="2000" dirty="0"/>
          </a:p>
        </p:txBody>
      </p:sp>
    </p:spTree>
    <p:extLst>
      <p:ext uri="{BB962C8B-B14F-4D97-AF65-F5344CB8AC3E}">
        <p14:creationId xmlns:p14="http://schemas.microsoft.com/office/powerpoint/2010/main" val="38141072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4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2000"/>
                                  </p:stCondLst>
                                  <p:iterate type="lt">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400"/>
                                        <p:tgtEl>
                                          <p:spTgt spid="3">
                                            <p:txEl>
                                              <p:pRg st="3" end="3"/>
                                            </p:txEl>
                                          </p:spTgt>
                                        </p:tgtEl>
                                      </p:cBhvr>
                                    </p:animEffect>
                                  </p:childTnLst>
                                </p:cTn>
                              </p:par>
                              <p:par>
                                <p:cTn id="23" presetID="10" presetClass="entr" presetSubtype="0" fill="hold" grpId="0" nodeType="withEffect">
                                  <p:stCondLst>
                                    <p:cond delay="500"/>
                                  </p:stCondLst>
                                  <p:iterate type="lt">
                                    <p:tmPct val="10000"/>
                                  </p:iterate>
                                  <p:childTnLst>
                                    <p:set>
                                      <p:cBhvr>
                                        <p:cTn id="24" dur="1" fill="hold">
                                          <p:stCondLst>
                                            <p:cond delay="0"/>
                                          </p:stCondLst>
                                        </p:cTn>
                                        <p:tgtEl>
                                          <p:spTgt spid="2"/>
                                        </p:tgtEl>
                                        <p:attrNameLst>
                                          <p:attrName>style.visibility</p:attrName>
                                        </p:attrNameLst>
                                      </p:cBhvr>
                                      <p:to>
                                        <p:strVal val="visible"/>
                                      </p:to>
                                    </p:set>
                                    <p:animEffect transition="in" filter="fade">
                                      <p:cBhvr>
                                        <p:cTn id="2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0" name="Rectangle 75">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6751180" y="895369"/>
            <a:ext cx="4724530" cy="2975876"/>
          </a:xfrm>
        </p:spPr>
        <p:txBody>
          <a:bodyPr vert="horz" lIns="91440" tIns="45720" rIns="91440" bIns="45720" rtlCol="0" anchor="b">
            <a:normAutofit/>
          </a:bodyPr>
          <a:lstStyle/>
          <a:p>
            <a:pPr algn="l"/>
            <a:r>
              <a:rPr lang="en-US" sz="4400" b="1" kern="1200" dirty="0">
                <a:latin typeface="+mj-lt"/>
                <a:ea typeface="+mj-ea"/>
                <a:cs typeface="+mj-cs"/>
              </a:rPr>
              <a:t>Business Problem</a:t>
            </a:r>
          </a:p>
        </p:txBody>
      </p: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6751180" y="4025070"/>
            <a:ext cx="4724529" cy="1692066"/>
          </a:xfrm>
        </p:spPr>
        <p:txBody>
          <a:bodyPr vert="horz" lIns="91440" tIns="45720" rIns="91440" bIns="45720" rtlCol="0" anchor="t">
            <a:normAutofit fontScale="92500" lnSpcReduction="20000"/>
          </a:bodyPr>
          <a:lstStyle/>
          <a:p>
            <a:pPr marL="285750" indent="-228600" algn="l">
              <a:buFont typeface="Arial" panose="020B0604020202020204" pitchFamily="34" charset="0"/>
              <a:buChar char="•"/>
            </a:pPr>
            <a:r>
              <a:rPr lang="en-GB" sz="2000" dirty="0"/>
              <a:t>Understand reasons behind customer churn</a:t>
            </a:r>
          </a:p>
          <a:p>
            <a:pPr marL="285750" indent="-228600" algn="l">
              <a:buFont typeface="Arial" panose="020B0604020202020204" pitchFamily="34" charset="0"/>
              <a:buChar char="•"/>
            </a:pPr>
            <a:r>
              <a:rPr lang="en-GB" sz="2000" dirty="0"/>
              <a:t>Identify the segments of customers most likely to churn</a:t>
            </a:r>
          </a:p>
          <a:p>
            <a:pPr marL="285750" indent="-228600" algn="l">
              <a:buFont typeface="Arial" panose="020B0604020202020204" pitchFamily="34" charset="0"/>
              <a:buChar char="•"/>
            </a:pPr>
            <a:r>
              <a:rPr lang="en-GB" sz="2000" dirty="0"/>
              <a:t>Develop strategies to reduce churn and improve customer retention</a:t>
            </a:r>
          </a:p>
          <a:p>
            <a:pPr marL="342900" indent="-228600" algn="l">
              <a:buFont typeface="Arial" panose="020B0604020202020204" pitchFamily="34" charset="0"/>
              <a:buChar char="•"/>
            </a:pPr>
            <a:endParaRPr lang="en-US" sz="1700" dirty="0"/>
          </a:p>
          <a:p>
            <a:pPr indent="-228600" algn="l">
              <a:buFont typeface="Arial" panose="020B0604020202020204" pitchFamily="34" charset="0"/>
              <a:buChar char="•"/>
            </a:pPr>
            <a:endParaRPr lang="en-US" sz="1700" dirty="0"/>
          </a:p>
          <a:p>
            <a:pPr indent="-228600" algn="l">
              <a:buFont typeface="Arial" panose="020B0604020202020204" pitchFamily="34" charset="0"/>
              <a:buChar char="•"/>
            </a:pPr>
            <a:endParaRPr lang="en-US" sz="1700" dirty="0"/>
          </a:p>
        </p:txBody>
      </p:sp>
      <p:pic>
        <p:nvPicPr>
          <p:cNvPr id="5" name="Picture 4">
            <a:extLst>
              <a:ext uri="{FF2B5EF4-FFF2-40B4-BE49-F238E27FC236}">
                <a16:creationId xmlns:a16="http://schemas.microsoft.com/office/drawing/2014/main" id="{392E4829-CAC6-D8FE-5FBF-FEF391BCB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 y="1734294"/>
            <a:ext cx="5077769" cy="3389412"/>
          </a:xfrm>
          <a:prstGeom prst="rect">
            <a:avLst/>
          </a:prstGeom>
        </p:spPr>
      </p:pic>
      <p:cxnSp>
        <p:nvCxnSpPr>
          <p:cNvPr id="81" name="Straight Connector 77">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1564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8868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 name="Rectangle 231">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716280" y="5093208"/>
            <a:ext cx="7549896" cy="1261872"/>
          </a:xfrm>
        </p:spPr>
        <p:txBody>
          <a:bodyPr vert="horz" lIns="91440" tIns="45720" rIns="91440" bIns="45720" rtlCol="0" anchor="ctr">
            <a:normAutofit/>
          </a:bodyPr>
          <a:lstStyle/>
          <a:p>
            <a:pPr algn="r"/>
            <a:r>
              <a:rPr lang="en-US" b="1" kern="1200" dirty="0">
                <a:solidFill>
                  <a:schemeClr val="bg1"/>
                </a:solidFill>
                <a:latin typeface="+mj-lt"/>
                <a:ea typeface="+mj-ea"/>
                <a:cs typeface="+mj-cs"/>
              </a:rPr>
              <a:t>Data and Methods</a:t>
            </a:r>
          </a:p>
        </p:txBody>
      </p: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8503920" y="5093208"/>
            <a:ext cx="2971800" cy="1261872"/>
          </a:xfrm>
        </p:spPr>
        <p:txBody>
          <a:bodyPr vert="horz" lIns="91440" tIns="45720" rIns="91440" bIns="45720" rtlCol="0" anchor="ctr">
            <a:normAutofit/>
          </a:bodyPr>
          <a:lstStyle/>
          <a:p>
            <a:pPr algn="l"/>
            <a:r>
              <a:rPr lang="en-US" sz="2000" dirty="0">
                <a:solidFill>
                  <a:schemeClr val="bg1"/>
                </a:solidFill>
              </a:rPr>
              <a:t>Customers who churn the telco have a shorter tenure as seen the  graph above</a:t>
            </a:r>
          </a:p>
        </p:txBody>
      </p:sp>
      <p:pic>
        <p:nvPicPr>
          <p:cNvPr id="10" name="Picture 9" descr="Chart, line chart&#10;&#10;Description automatically generated">
            <a:extLst>
              <a:ext uri="{FF2B5EF4-FFF2-40B4-BE49-F238E27FC236}">
                <a16:creationId xmlns:a16="http://schemas.microsoft.com/office/drawing/2014/main" id="{CEEBAC8E-A335-72A9-352A-59E9B7A9B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189" y="341832"/>
            <a:ext cx="9925621" cy="3970249"/>
          </a:xfrm>
          <a:prstGeom prst="rect">
            <a:avLst/>
          </a:prstGeom>
        </p:spPr>
      </p:pic>
      <p:cxnSp>
        <p:nvCxnSpPr>
          <p:cNvPr id="237" name="Straight Connector 233">
            <a:extLst>
              <a:ext uri="{FF2B5EF4-FFF2-40B4-BE49-F238E27FC236}">
                <a16:creationId xmlns:a16="http://schemas.microsoft.com/office/drawing/2014/main" id="{9392F240-FCCC-4D1B-89FD-0485B2F8F4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76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2" name="!!BGRectangle">
            <a:extLst>
              <a:ext uri="{FF2B5EF4-FFF2-40B4-BE49-F238E27FC236}">
                <a16:creationId xmlns:a16="http://schemas.microsoft.com/office/drawing/2014/main" id="{44B42A97-2187-442B-BB48-39526296D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833A1BD8-327E-4B30-76EF-138C96E7B491}"/>
              </a:ext>
            </a:extLst>
          </p:cNvPr>
          <p:cNvPicPr>
            <a:picLocks noChangeAspect="1"/>
          </p:cNvPicPr>
          <p:nvPr/>
        </p:nvPicPr>
        <p:blipFill rotWithShape="1">
          <a:blip r:embed="rId2">
            <a:extLst>
              <a:ext uri="{28A0092B-C50C-407E-A947-70E740481C1C}">
                <a14:useLocalDpi xmlns:a14="http://schemas.microsoft.com/office/drawing/2010/main" val="0"/>
              </a:ext>
            </a:extLst>
          </a:blip>
          <a:srcRect t="6250"/>
          <a:stretch/>
        </p:blipFill>
        <p:spPr>
          <a:xfrm>
            <a:off x="20" y="10"/>
            <a:ext cx="12191980" cy="4571990"/>
          </a:xfrm>
          <a:prstGeom prst="rect">
            <a:avLst/>
          </a:prstGeom>
        </p:spPr>
      </p:pic>
      <p:sp>
        <p:nvSpPr>
          <p:cNvPr id="234" name="!!Rectangle">
            <a:extLst>
              <a:ext uri="{FF2B5EF4-FFF2-40B4-BE49-F238E27FC236}">
                <a16:creationId xmlns:a16="http://schemas.microsoft.com/office/drawing/2014/main" id="{F40CA114-B78B-4E3B-A785-96745276B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433136" y="5091762"/>
            <a:ext cx="7834193" cy="1264588"/>
          </a:xfrm>
        </p:spPr>
        <p:txBody>
          <a:bodyPr vert="horz" lIns="91440" tIns="45720" rIns="91440" bIns="45720" rtlCol="0" anchor="ctr">
            <a:normAutofit/>
          </a:bodyPr>
          <a:lstStyle/>
          <a:p>
            <a:pPr algn="r"/>
            <a:r>
              <a:rPr lang="en-US" b="1" kern="1200" dirty="0">
                <a:latin typeface="+mj-lt"/>
                <a:ea typeface="+mj-ea"/>
                <a:cs typeface="+mj-cs"/>
              </a:rPr>
              <a:t>Data and Methods cont..</a:t>
            </a:r>
          </a:p>
        </p:txBody>
      </p: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8499107" y="4839287"/>
            <a:ext cx="2974207" cy="1517064"/>
          </a:xfrm>
        </p:spPr>
        <p:txBody>
          <a:bodyPr vert="horz" lIns="91440" tIns="45720" rIns="91440" bIns="45720" rtlCol="0" anchor="ctr">
            <a:noAutofit/>
          </a:bodyPr>
          <a:lstStyle/>
          <a:p>
            <a:pPr algn="l"/>
            <a:r>
              <a:rPr lang="en-GB" sz="2000" dirty="0"/>
              <a:t>Total charges increase with the longer a customer stays in the company. The compony can get more revenue if they can device ways of encouraging customers stay longer</a:t>
            </a:r>
          </a:p>
        </p:txBody>
      </p:sp>
      <p:sp>
        <p:nvSpPr>
          <p:cNvPr id="236" name="!!Line">
            <a:extLst>
              <a:ext uri="{FF2B5EF4-FFF2-40B4-BE49-F238E27FC236}">
                <a16:creationId xmlns:a16="http://schemas.microsoft.com/office/drawing/2014/main" id="{1B1D834C-2707-49B0-A3CE-334D83DFF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5048" y="5266944"/>
            <a:ext cx="9144"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4310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34" name="Rectangle 233">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6751180" y="895369"/>
            <a:ext cx="4724530" cy="2975876"/>
          </a:xfrm>
        </p:spPr>
        <p:txBody>
          <a:bodyPr vert="horz" lIns="91440" tIns="45720" rIns="91440" bIns="45720" rtlCol="0" anchor="b">
            <a:normAutofit/>
          </a:bodyPr>
          <a:lstStyle/>
          <a:p>
            <a:pPr algn="l"/>
            <a:br>
              <a:rPr lang="en-US" sz="4700" b="1" dirty="0"/>
            </a:br>
            <a:r>
              <a:rPr lang="en-US" sz="4700" b="1" dirty="0"/>
              <a:t>Modeling(Random Forest)-Accuracy</a:t>
            </a:r>
            <a:br>
              <a:rPr lang="en-US" sz="4700" kern="1200" dirty="0">
                <a:latin typeface="+mj-lt"/>
                <a:ea typeface="+mj-ea"/>
                <a:cs typeface="+mj-cs"/>
              </a:rPr>
            </a:br>
            <a:endParaRPr lang="en-US" sz="4700" kern="1200" dirty="0">
              <a:latin typeface="+mj-lt"/>
              <a:ea typeface="+mj-ea"/>
              <a:cs typeface="+mj-cs"/>
            </a:endParaRPr>
          </a:p>
        </p:txBody>
      </p: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6751180" y="3429000"/>
            <a:ext cx="4724529" cy="2288136"/>
          </a:xfrm>
        </p:spPr>
        <p:txBody>
          <a:bodyPr vert="horz" lIns="91440" tIns="45720" rIns="91440" bIns="45720" rtlCol="0" anchor="t">
            <a:normAutofit/>
          </a:bodyPr>
          <a:lstStyle/>
          <a:p>
            <a:pPr marL="285750" indent="-228600" algn="l">
              <a:buFont typeface="Arial" panose="020B0604020202020204" pitchFamily="34" charset="0"/>
              <a:buChar char="•"/>
            </a:pPr>
            <a:endParaRPr lang="en-US" sz="1700" dirty="0">
              <a:latin typeface="+mj-lt"/>
            </a:endParaRPr>
          </a:p>
          <a:p>
            <a:pPr algn="l"/>
            <a:r>
              <a:rPr lang="en-US" sz="2000" dirty="0"/>
              <a:t>Our Model can classify customers  into those who are about to churn and those who stay with a balanced accuracy score of 76%. There is still room for improvement as we continue researching on ways of dealing with unbalanced data</a:t>
            </a:r>
          </a:p>
          <a:p>
            <a:pPr indent="-228600" algn="l">
              <a:buFont typeface="Arial" panose="020B0604020202020204" pitchFamily="34" charset="0"/>
              <a:buChar char="•"/>
            </a:pPr>
            <a:endParaRPr lang="en-US" sz="1700" dirty="0"/>
          </a:p>
        </p:txBody>
      </p:sp>
      <p:pic>
        <p:nvPicPr>
          <p:cNvPr id="10" name="Picture 9">
            <a:extLst>
              <a:ext uri="{FF2B5EF4-FFF2-40B4-BE49-F238E27FC236}">
                <a16:creationId xmlns:a16="http://schemas.microsoft.com/office/drawing/2014/main" id="{E2C62547-040C-58D2-A44A-25E590C60A23}"/>
              </a:ext>
            </a:extLst>
          </p:cNvPr>
          <p:cNvPicPr>
            <a:picLocks noChangeAspect="1"/>
          </p:cNvPicPr>
          <p:nvPr/>
        </p:nvPicPr>
        <p:blipFill>
          <a:blip r:embed="rId2"/>
          <a:stretch>
            <a:fillRect/>
          </a:stretch>
        </p:blipFill>
        <p:spPr>
          <a:xfrm>
            <a:off x="716280" y="1486753"/>
            <a:ext cx="5077769" cy="3884493"/>
          </a:xfrm>
          <a:prstGeom prst="rect">
            <a:avLst/>
          </a:prstGeom>
        </p:spPr>
      </p:pic>
      <p:cxnSp>
        <p:nvCxnSpPr>
          <p:cNvPr id="236" name="Straight Connector 235">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1564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016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84" name="Rectangle 283">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838200" y="963877"/>
            <a:ext cx="3494362" cy="4930246"/>
          </a:xfrm>
        </p:spPr>
        <p:txBody>
          <a:bodyPr vert="horz" lIns="91440" tIns="45720" rIns="91440" bIns="45720" rtlCol="0" anchor="ctr">
            <a:normAutofit/>
          </a:bodyPr>
          <a:lstStyle/>
          <a:p>
            <a:pPr algn="r"/>
            <a:br>
              <a:rPr lang="en-US" sz="4400" b="1" kern="1200">
                <a:solidFill>
                  <a:schemeClr val="tx1"/>
                </a:solidFill>
                <a:latin typeface="+mj-lt"/>
                <a:ea typeface="+mj-ea"/>
                <a:cs typeface="+mj-cs"/>
              </a:rPr>
            </a:br>
            <a:r>
              <a:rPr lang="en-US" sz="4400" b="1" kern="1200">
                <a:solidFill>
                  <a:schemeClr val="tx1"/>
                </a:solidFill>
                <a:latin typeface="+mj-lt"/>
                <a:ea typeface="+mj-ea"/>
                <a:cs typeface="+mj-cs"/>
              </a:rPr>
              <a:t>Conclusion</a:t>
            </a:r>
            <a:br>
              <a:rPr lang="en-US" sz="4400" kern="1200">
                <a:solidFill>
                  <a:schemeClr val="tx1"/>
                </a:solidFill>
                <a:latin typeface="+mj-lt"/>
                <a:ea typeface="+mj-ea"/>
                <a:cs typeface="+mj-cs"/>
              </a:rPr>
            </a:br>
            <a:endParaRPr lang="en-US" sz="4400" kern="1200">
              <a:solidFill>
                <a:schemeClr val="tx1"/>
              </a:solidFill>
              <a:latin typeface="+mj-lt"/>
              <a:ea typeface="+mj-ea"/>
              <a:cs typeface="+mj-cs"/>
            </a:endParaRPr>
          </a:p>
        </p:txBody>
      </p:sp>
      <p:cxnSp>
        <p:nvCxnSpPr>
          <p:cNvPr id="286" name="Straight Connector 285">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4976031" y="963877"/>
            <a:ext cx="6377769" cy="4930246"/>
          </a:xfrm>
        </p:spPr>
        <p:txBody>
          <a:bodyPr vert="horz" lIns="91440" tIns="45720" rIns="91440" bIns="45720" rtlCol="0" anchor="ctr">
            <a:normAutofit/>
          </a:bodyPr>
          <a:lstStyle/>
          <a:p>
            <a:pPr indent="-228600" algn="l">
              <a:buFont typeface="Arial" panose="020B0604020202020204" pitchFamily="34" charset="0"/>
              <a:buChar char="•"/>
            </a:pPr>
            <a:r>
              <a:rPr lang="en-US" sz="2000" dirty="0"/>
              <a:t>Predictive  analysis of the California Telco indicate with a balanced accuracy of 76%  that the Telco could retain customers and increase revenue if they could:</a:t>
            </a:r>
          </a:p>
          <a:p>
            <a:pPr indent="-228600" algn="l">
              <a:buFont typeface="Arial" panose="020B0604020202020204" pitchFamily="34" charset="0"/>
              <a:buChar char="•"/>
            </a:pPr>
            <a:r>
              <a:rPr lang="en-US" sz="2000" dirty="0"/>
              <a:t>Move most of the month-to-Moth contract customers to one year  or more</a:t>
            </a:r>
          </a:p>
          <a:p>
            <a:pPr indent="-228600" algn="l">
              <a:buFont typeface="Arial" panose="020B0604020202020204" pitchFamily="34" charset="0"/>
              <a:buChar char="•"/>
            </a:pPr>
            <a:r>
              <a:rPr lang="en-US" sz="2000" dirty="0"/>
              <a:t>Incentivize or review  the internet services offered to customers subscribed to the Fiber Optic category</a:t>
            </a:r>
          </a:p>
          <a:p>
            <a:pPr indent="-228600" algn="l">
              <a:buFont typeface="Arial" panose="020B0604020202020204" pitchFamily="34" charset="0"/>
              <a:buChar char="•"/>
            </a:pPr>
            <a:r>
              <a:rPr lang="en-US" sz="2000" dirty="0"/>
              <a:t>Reduce the cost of services for customers on month-to-Month contracts</a:t>
            </a:r>
          </a:p>
          <a:p>
            <a:pPr indent="-228600" algn="l">
              <a:buFont typeface="Arial" panose="020B0604020202020204" pitchFamily="34" charset="0"/>
              <a:buChar char="•"/>
            </a:pPr>
            <a:r>
              <a:rPr lang="en-US" sz="2000" dirty="0"/>
              <a:t>Interview senior citizens on what they enjoy as being customers of the company to inform on the strategy of how to attract more customers and retain new customers in the company using lessons learnt</a:t>
            </a:r>
          </a:p>
          <a:p>
            <a:pPr indent="-228600" algn="l">
              <a:buFont typeface="Arial" panose="020B0604020202020204" pitchFamily="34" charset="0"/>
              <a:buChar char="•"/>
            </a:pPr>
            <a:r>
              <a:rPr lang="en-US" sz="2000" dirty="0"/>
              <a:t>Do a market research to learn the services their competitors are offering and improve their service strategy</a:t>
            </a:r>
          </a:p>
        </p:txBody>
      </p:sp>
    </p:spTree>
    <p:extLst>
      <p:ext uri="{BB962C8B-B14F-4D97-AF65-F5344CB8AC3E}">
        <p14:creationId xmlns:p14="http://schemas.microsoft.com/office/powerpoint/2010/main" val="21785924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40" name="Rectangle 239">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71899-AFF4-790E-0F50-F2B3E1B4DE75}"/>
              </a:ext>
            </a:extLst>
          </p:cNvPr>
          <p:cNvSpPr>
            <a:spLocks noGrp="1"/>
          </p:cNvSpPr>
          <p:nvPr>
            <p:ph type="ctrTitle"/>
          </p:nvPr>
        </p:nvSpPr>
        <p:spPr>
          <a:xfrm>
            <a:off x="838200" y="963877"/>
            <a:ext cx="3494362" cy="4930246"/>
          </a:xfrm>
        </p:spPr>
        <p:txBody>
          <a:bodyPr vert="horz" lIns="91440" tIns="45720" rIns="91440" bIns="45720" rtlCol="0" anchor="ctr">
            <a:normAutofit/>
          </a:bodyPr>
          <a:lstStyle/>
          <a:p>
            <a:pPr algn="r"/>
            <a:br>
              <a:rPr lang="en-US" sz="3400" b="1" kern="1200" dirty="0">
                <a:solidFill>
                  <a:schemeClr val="tx1"/>
                </a:solidFill>
                <a:latin typeface="+mj-lt"/>
                <a:ea typeface="+mj-ea"/>
                <a:cs typeface="+mj-cs"/>
              </a:rPr>
            </a:br>
            <a:r>
              <a:rPr lang="en-US" sz="3400" b="1" kern="1200" dirty="0">
                <a:solidFill>
                  <a:schemeClr val="tx1"/>
                </a:solidFill>
                <a:latin typeface="+mj-lt"/>
                <a:ea typeface="+mj-ea"/>
                <a:cs typeface="+mj-cs"/>
              </a:rPr>
              <a:t>Recommendations</a:t>
            </a:r>
            <a:br>
              <a:rPr lang="en-US" sz="3400" kern="1200" dirty="0">
                <a:solidFill>
                  <a:schemeClr val="tx1"/>
                </a:solidFill>
                <a:latin typeface="+mj-lt"/>
                <a:ea typeface="+mj-ea"/>
                <a:cs typeface="+mj-cs"/>
              </a:rPr>
            </a:br>
            <a:endParaRPr lang="en-US" sz="3400" kern="1200" dirty="0">
              <a:solidFill>
                <a:schemeClr val="tx1"/>
              </a:solidFill>
              <a:latin typeface="+mj-lt"/>
              <a:ea typeface="+mj-ea"/>
              <a:cs typeface="+mj-cs"/>
            </a:endParaRPr>
          </a:p>
        </p:txBody>
      </p:sp>
      <p:cxnSp>
        <p:nvCxnSpPr>
          <p:cNvPr id="242" name="Straight Connector 24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49C4588-6E39-922E-E396-97DCCDFF3F7C}"/>
              </a:ext>
            </a:extLst>
          </p:cNvPr>
          <p:cNvSpPr>
            <a:spLocks noGrp="1"/>
          </p:cNvSpPr>
          <p:nvPr>
            <p:ph type="subTitle" idx="1"/>
          </p:nvPr>
        </p:nvSpPr>
        <p:spPr>
          <a:xfrm>
            <a:off x="4976031" y="963877"/>
            <a:ext cx="6377769" cy="4930246"/>
          </a:xfrm>
        </p:spPr>
        <p:txBody>
          <a:bodyPr vert="horz" lIns="91440" tIns="45720" rIns="91440" bIns="45720" rtlCol="0" anchor="ctr">
            <a:normAutofit/>
          </a:bodyPr>
          <a:lstStyle/>
          <a:p>
            <a:pPr marL="114300" indent="-228600" algn="l">
              <a:buFont typeface="Arial" panose="020B0604020202020204" pitchFamily="34" charset="0"/>
              <a:buChar char="•"/>
            </a:pPr>
            <a:endParaRPr lang="en-US" sz="2200" dirty="0"/>
          </a:p>
          <a:p>
            <a:pPr indent="-228600" algn="l">
              <a:buFont typeface="Arial" panose="020B0604020202020204" pitchFamily="34" charset="0"/>
              <a:buChar char="•"/>
            </a:pPr>
            <a:r>
              <a:rPr lang="en-US" sz="2200" b="0" i="0" dirty="0">
                <a:effectLst/>
              </a:rPr>
              <a:t>More attention should be given to customers who are on month-to-Month contract and have stayed with the company for long. This can help reduce the churn rate realized in this class of contract. </a:t>
            </a:r>
          </a:p>
          <a:p>
            <a:pPr indent="-228600" algn="l">
              <a:buFont typeface="Arial" panose="020B0604020202020204" pitchFamily="34" charset="0"/>
              <a:buChar char="•"/>
            </a:pPr>
            <a:r>
              <a:rPr lang="en-US" sz="2200" b="0" i="0" dirty="0">
                <a:effectLst/>
              </a:rPr>
              <a:t>customers on Month-to-Month contract don't bring more income to the company as evidenced in the in the plot above if encouraged to join the contracts more than a year. The company would gain more </a:t>
            </a:r>
            <a:r>
              <a:rPr lang="en-US" sz="2200" dirty="0"/>
              <a:t>revenue</a:t>
            </a:r>
            <a:r>
              <a:rPr lang="en-US" sz="2200" b="0" i="0" dirty="0">
                <a:effectLst/>
              </a:rPr>
              <a:t>.</a:t>
            </a:r>
          </a:p>
          <a:p>
            <a:pPr indent="-228600" algn="l">
              <a:buFont typeface="Arial" panose="020B0604020202020204" pitchFamily="34" charset="0"/>
              <a:buChar char="•"/>
            </a:pPr>
            <a:r>
              <a:rPr lang="en-US" sz="2200" b="0" i="0" dirty="0">
                <a:effectLst/>
              </a:rPr>
              <a:t>A high churn rate is also seen for customers who are subscribed to the Fibre optic internet service. Better services such as online security and Tech support could help retain customer base in this sector.</a:t>
            </a:r>
            <a:endParaRPr lang="en-US" sz="2200" dirty="0"/>
          </a:p>
        </p:txBody>
      </p:sp>
    </p:spTree>
    <p:extLst>
      <p:ext uri="{BB962C8B-B14F-4D97-AF65-F5344CB8AC3E}">
        <p14:creationId xmlns:p14="http://schemas.microsoft.com/office/powerpoint/2010/main" val="39462807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TotalTime>
  <Words>460</Words>
  <Application>Microsoft Office PowerPoint</Application>
  <PresentationFormat>Widescreen</PresentationFormat>
  <Paragraphs>40</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Tw Cen MT</vt:lpstr>
      <vt:lpstr>Office Theme</vt:lpstr>
      <vt:lpstr>California Telco Customer churn Analysis</vt:lpstr>
      <vt:lpstr>Summary</vt:lpstr>
      <vt:lpstr>Outline</vt:lpstr>
      <vt:lpstr>Business Problem</vt:lpstr>
      <vt:lpstr>Data and Methods</vt:lpstr>
      <vt:lpstr>Data and Methods cont..</vt:lpstr>
      <vt:lpstr> Modeling(Random Forest)-Accuracy </vt:lpstr>
      <vt:lpstr> Conclusion </vt:lpstr>
      <vt:lpstr> Recommendations </vt:lpstr>
      <vt:lpstr>Thank You!</vt:lpstr>
    </vt:vector>
  </TitlesOfParts>
  <Company>World Food Programme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Analytical Insights for Microsoft’s new movie studio</dc:title>
  <dc:creator>Penina WANYAMA</dc:creator>
  <cp:lastModifiedBy>Penina WANYAMA</cp:lastModifiedBy>
  <cp:revision>3</cp:revision>
  <dcterms:created xsi:type="dcterms:W3CDTF">2022-11-11T00:10:12Z</dcterms:created>
  <dcterms:modified xsi:type="dcterms:W3CDTF">2023-02-10T19:17:51Z</dcterms:modified>
</cp:coreProperties>
</file>